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ppt/changesInfos/changesInfo1.xml" ContentType="application/vnd.ms-powerpoint.changes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48" r:id="rId2"/>
  </p:sldMasterIdLst>
  <p:sldIdLst>
    <p:sldId id="265" r:id="rId3"/>
    <p:sldId id="298" r:id="rId4"/>
    <p:sldId id="299" r:id="rId5"/>
    <p:sldId id="289" r:id="rId6"/>
    <p:sldId id="291" r:id="rId7"/>
    <p:sldId id="300" r:id="rId8"/>
    <p:sldId id="292" r:id="rId9"/>
    <p:sldId id="301" r:id="rId10"/>
    <p:sldId id="295" r:id="rId11"/>
  </p:sldIdLst>
  <p:sldSz cx="12192000" cy="6858000"/>
  <p:notesSz cx="7010400" cy="92964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B42531-474F-126B-EEA1-D6A73BA7716D}" v="1601" dt="2021-09-20T11:05:00.929"/>
    <p1510:client id="{26DF2182-2CF1-4879-9948-1F74B5126911}" v="1031" dt="2021-09-20T19:46:00.667"/>
    <p1510:client id="{4CF246C1-B663-A8C7-5CBC-C3AF2E03D7BF}" v="148" dt="2021-09-21T10:23:45.060"/>
    <p1510:client id="{6A4F96E1-F685-EC1C-15DB-66D510AFA9A9}" v="100" dt="2021-09-21T10:44:14.141"/>
    <p1510:client id="{B386CB5B-06B3-35C9-2C5D-8EFC18614005}" v="8" dt="2021-09-20T08:43:48.773"/>
    <p1510:client id="{C17D876F-3B79-CCD9-6734-B8F4E642740B}" v="11" dt="2021-09-21T10:36:33.595"/>
    <p1510:client id="{D99788BE-B5DE-840C-B598-A534FA170498}" v="110" dt="2021-09-20T19:49:30.542"/>
    <p1510:client id="{FDD91A7C-E836-1013-DEBD-829A42581BC5}" v="489" dt="2021-09-21T08:14:49.2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108" y="4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29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28" Type="http://schemas.microsoft.com/office/2015/10/relationships/revisionInfo" Target="revisionInfo.xml"/><Relationship Id="rId10" Type="http://schemas.openxmlformats.org/officeDocument/2006/relationships/slide" Target="slides/slide8.xml"/><Relationship Id="rId31" Type="http://schemas.openxmlformats.org/officeDocument/2006/relationships/customXml" Target="../customXml/item3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Relationship Id="rId27" Type="http://schemas.microsoft.com/office/2016/11/relationships/changesInfo" Target="changesInfos/changesInfo1.xml"/><Relationship Id="rId30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elli Camillo" userId="S::cmarelli@comune.brescia.it::b07d5c21-9c75-41ae-a44c-5f1e60b161a1" providerId="AD" clId="Web-{B386CB5B-06B3-35C9-2C5D-8EFC18614005}"/>
    <pc:docChg chg="modSld">
      <pc:chgData name="Marelli Camillo" userId="S::cmarelli@comune.brescia.it::b07d5c21-9c75-41ae-a44c-5f1e60b161a1" providerId="AD" clId="Web-{B386CB5B-06B3-35C9-2C5D-8EFC18614005}" dt="2021-09-20T08:43:48.757" v="3" actId="20577"/>
      <pc:docMkLst>
        <pc:docMk/>
      </pc:docMkLst>
      <pc:sldChg chg="modSp">
        <pc:chgData name="Marelli Camillo" userId="S::cmarelli@comune.brescia.it::b07d5c21-9c75-41ae-a44c-5f1e60b161a1" providerId="AD" clId="Web-{B386CB5B-06B3-35C9-2C5D-8EFC18614005}" dt="2021-09-20T08:43:48.757" v="3" actId="20577"/>
        <pc:sldMkLst>
          <pc:docMk/>
          <pc:sldMk cId="2776378562" sldId="257"/>
        </pc:sldMkLst>
        <pc:spChg chg="mod">
          <ac:chgData name="Marelli Camillo" userId="S::cmarelli@comune.brescia.it::b07d5c21-9c75-41ae-a44c-5f1e60b161a1" providerId="AD" clId="Web-{B386CB5B-06B3-35C9-2C5D-8EFC18614005}" dt="2021-09-20T08:43:48.757" v="3" actId="20577"/>
          <ac:spMkLst>
            <pc:docMk/>
            <pc:sldMk cId="2776378562" sldId="257"/>
            <ac:spMk id="3" creationId="{134D6930-32CA-40A6-8892-9032C5BDC9BF}"/>
          </ac:spMkLst>
        </pc:spChg>
      </pc:sldChg>
    </pc:docChg>
  </pc:docChgLst>
  <pc:docChgLst>
    <pc:chgData name="Marelli Camillo" userId="S::cmarelli@comune.brescia.it::b07d5c21-9c75-41ae-a44c-5f1e60b161a1" providerId="AD" clId="Web-{C17D876F-3B79-CCD9-6734-B8F4E642740B}"/>
    <pc:docChg chg="modSld">
      <pc:chgData name="Marelli Camillo" userId="S::cmarelli@comune.brescia.it::b07d5c21-9c75-41ae-a44c-5f1e60b161a1" providerId="AD" clId="Web-{C17D876F-3B79-CCD9-6734-B8F4E642740B}" dt="2021-09-21T10:36:33.157" v="5" actId="20577"/>
      <pc:docMkLst>
        <pc:docMk/>
      </pc:docMkLst>
      <pc:sldChg chg="modSp">
        <pc:chgData name="Marelli Camillo" userId="S::cmarelli@comune.brescia.it::b07d5c21-9c75-41ae-a44c-5f1e60b161a1" providerId="AD" clId="Web-{C17D876F-3B79-CCD9-6734-B8F4E642740B}" dt="2021-09-21T10:25:30.270" v="4" actId="20577"/>
        <pc:sldMkLst>
          <pc:docMk/>
          <pc:sldMk cId="1925471002" sldId="265"/>
        </pc:sldMkLst>
        <pc:spChg chg="mod">
          <ac:chgData name="Marelli Camillo" userId="S::cmarelli@comune.brescia.it::b07d5c21-9c75-41ae-a44c-5f1e60b161a1" providerId="AD" clId="Web-{C17D876F-3B79-CCD9-6734-B8F4E642740B}" dt="2021-09-21T10:25:30.270" v="4" actId="20577"/>
          <ac:spMkLst>
            <pc:docMk/>
            <pc:sldMk cId="1925471002" sldId="265"/>
            <ac:spMk id="4" creationId="{20C4F3FC-C455-4509-A920-5261F47CB778}"/>
          </ac:spMkLst>
        </pc:spChg>
        <pc:picChg chg="mod">
          <ac:chgData name="Marelli Camillo" userId="S::cmarelli@comune.brescia.it::b07d5c21-9c75-41ae-a44c-5f1e60b161a1" providerId="AD" clId="Web-{C17D876F-3B79-CCD9-6734-B8F4E642740B}" dt="2021-09-21T10:24:58.628" v="0" actId="1076"/>
          <ac:picMkLst>
            <pc:docMk/>
            <pc:sldMk cId="1925471002" sldId="265"/>
            <ac:picMk id="6" creationId="{00000000-0000-0000-0000-000000000000}"/>
          </ac:picMkLst>
        </pc:picChg>
      </pc:sldChg>
      <pc:sldChg chg="modSp">
        <pc:chgData name="Marelli Camillo" userId="S::cmarelli@comune.brescia.it::b07d5c21-9c75-41ae-a44c-5f1e60b161a1" providerId="AD" clId="Web-{C17D876F-3B79-CCD9-6734-B8F4E642740B}" dt="2021-09-21T10:36:33.157" v="5" actId="20577"/>
        <pc:sldMkLst>
          <pc:docMk/>
          <pc:sldMk cId="3844550324" sldId="278"/>
        </pc:sldMkLst>
        <pc:spChg chg="mod">
          <ac:chgData name="Marelli Camillo" userId="S::cmarelli@comune.brescia.it::b07d5c21-9c75-41ae-a44c-5f1e60b161a1" providerId="AD" clId="Web-{C17D876F-3B79-CCD9-6734-B8F4E642740B}" dt="2021-09-21T10:36:33.157" v="5" actId="20577"/>
          <ac:spMkLst>
            <pc:docMk/>
            <pc:sldMk cId="3844550324" sldId="278"/>
            <ac:spMk id="2" creationId="{FBE708A1-2B3E-4161-B765-20E18E515373}"/>
          </ac:spMkLst>
        </pc:spChg>
      </pc:sldChg>
    </pc:docChg>
  </pc:docChgLst>
  <pc:docChgLst>
    <pc:chgData name="Marelli Camillo" userId="S::cmarelli@comune.brescia.it::b07d5c21-9c75-41ae-a44c-5f1e60b161a1" providerId="AD" clId="Web-{FDD91A7C-E836-1013-DEBD-829A42581BC5}"/>
    <pc:docChg chg="modSld">
      <pc:chgData name="Marelli Camillo" userId="S::cmarelli@comune.brescia.it::b07d5c21-9c75-41ae-a44c-5f1e60b161a1" providerId="AD" clId="Web-{FDD91A7C-E836-1013-DEBD-829A42581BC5}" dt="2021-09-21T08:14:49.261" v="360" actId="20577"/>
      <pc:docMkLst>
        <pc:docMk/>
      </pc:docMkLst>
      <pc:sldChg chg="modSp">
        <pc:chgData name="Marelli Camillo" userId="S::cmarelli@comune.brescia.it::b07d5c21-9c75-41ae-a44c-5f1e60b161a1" providerId="AD" clId="Web-{FDD91A7C-E836-1013-DEBD-829A42581BC5}" dt="2021-09-21T08:14:49.261" v="360" actId="20577"/>
        <pc:sldMkLst>
          <pc:docMk/>
          <pc:sldMk cId="3419188761" sldId="259"/>
        </pc:sldMkLst>
        <pc:spChg chg="mod">
          <ac:chgData name="Marelli Camillo" userId="S::cmarelli@comune.brescia.it::b07d5c21-9c75-41ae-a44c-5f1e60b161a1" providerId="AD" clId="Web-{FDD91A7C-E836-1013-DEBD-829A42581BC5}" dt="2021-09-21T08:14:49.261" v="360" actId="20577"/>
          <ac:spMkLst>
            <pc:docMk/>
            <pc:sldMk cId="3419188761" sldId="259"/>
            <ac:spMk id="3" creationId="{02890B9B-65D0-440D-A5DE-0F5102A1CD76}"/>
          </ac:spMkLst>
        </pc:spChg>
      </pc:sldChg>
      <pc:sldChg chg="modSp">
        <pc:chgData name="Marelli Camillo" userId="S::cmarelli@comune.brescia.it::b07d5c21-9c75-41ae-a44c-5f1e60b161a1" providerId="AD" clId="Web-{FDD91A7C-E836-1013-DEBD-829A42581BC5}" dt="2021-09-21T07:54:36.821" v="108"/>
        <pc:sldMkLst>
          <pc:docMk/>
          <pc:sldMk cId="2460248816" sldId="262"/>
        </pc:sldMkLst>
        <pc:graphicFrameChg chg="mod modGraphic">
          <ac:chgData name="Marelli Camillo" userId="S::cmarelli@comune.brescia.it::b07d5c21-9c75-41ae-a44c-5f1e60b161a1" providerId="AD" clId="Web-{FDD91A7C-E836-1013-DEBD-829A42581BC5}" dt="2021-09-21T07:54:36.821" v="108"/>
          <ac:graphicFrameMkLst>
            <pc:docMk/>
            <pc:sldMk cId="2460248816" sldId="262"/>
            <ac:graphicFrameMk id="5" creationId="{DF05CEA0-4B87-4F8C-90DE-4AA63047A868}"/>
          </ac:graphicFrameMkLst>
        </pc:graphicFrameChg>
      </pc:sldChg>
      <pc:sldChg chg="addSp modSp">
        <pc:chgData name="Marelli Camillo" userId="S::cmarelli@comune.brescia.it::b07d5c21-9c75-41ae-a44c-5f1e60b161a1" providerId="AD" clId="Web-{FDD91A7C-E836-1013-DEBD-829A42581BC5}" dt="2021-09-21T08:13:30.446" v="345" actId="14100"/>
        <pc:sldMkLst>
          <pc:docMk/>
          <pc:sldMk cId="1925471002" sldId="265"/>
        </pc:sldMkLst>
        <pc:spChg chg="mod">
          <ac:chgData name="Marelli Camillo" userId="S::cmarelli@comune.brescia.it::b07d5c21-9c75-41ae-a44c-5f1e60b161a1" providerId="AD" clId="Web-{FDD91A7C-E836-1013-DEBD-829A42581BC5}" dt="2021-09-21T08:13:30.446" v="345" actId="14100"/>
          <ac:spMkLst>
            <pc:docMk/>
            <pc:sldMk cId="1925471002" sldId="265"/>
            <ac:spMk id="4" creationId="{20C4F3FC-C455-4509-A920-5261F47CB778}"/>
          </ac:spMkLst>
        </pc:spChg>
        <pc:picChg chg="add mod ord">
          <ac:chgData name="Marelli Camillo" userId="S::cmarelli@comune.brescia.it::b07d5c21-9c75-41ae-a44c-5f1e60b161a1" providerId="AD" clId="Web-{FDD91A7C-E836-1013-DEBD-829A42581BC5}" dt="2021-09-21T08:12:42.476" v="339" actId="14100"/>
          <ac:picMkLst>
            <pc:docMk/>
            <pc:sldMk cId="1925471002" sldId="265"/>
            <ac:picMk id="2" creationId="{470FAAD4-91E7-4487-B335-A8792D3EEBB9}"/>
          </ac:picMkLst>
        </pc:picChg>
      </pc:sldChg>
      <pc:sldChg chg="modSp">
        <pc:chgData name="Marelli Camillo" userId="S::cmarelli@comune.brescia.it::b07d5c21-9c75-41ae-a44c-5f1e60b161a1" providerId="AD" clId="Web-{FDD91A7C-E836-1013-DEBD-829A42581BC5}" dt="2021-09-21T08:10:38.660" v="304" actId="1076"/>
        <pc:sldMkLst>
          <pc:docMk/>
          <pc:sldMk cId="2678715210" sldId="271"/>
        </pc:sldMkLst>
        <pc:spChg chg="mod">
          <ac:chgData name="Marelli Camillo" userId="S::cmarelli@comune.brescia.it::b07d5c21-9c75-41ae-a44c-5f1e60b161a1" providerId="AD" clId="Web-{FDD91A7C-E836-1013-DEBD-829A42581BC5}" dt="2021-09-21T08:10:22.347" v="300" actId="20577"/>
          <ac:spMkLst>
            <pc:docMk/>
            <pc:sldMk cId="2678715210" sldId="271"/>
            <ac:spMk id="2" creationId="{00000000-0000-0000-0000-000000000000}"/>
          </ac:spMkLst>
        </pc:spChg>
        <pc:spChg chg="mod">
          <ac:chgData name="Marelli Camillo" userId="S::cmarelli@comune.brescia.it::b07d5c21-9c75-41ae-a44c-5f1e60b161a1" providerId="AD" clId="Web-{FDD91A7C-E836-1013-DEBD-829A42581BC5}" dt="2021-09-21T08:10:38.660" v="304" actId="1076"/>
          <ac:spMkLst>
            <pc:docMk/>
            <pc:sldMk cId="2678715210" sldId="271"/>
            <ac:spMk id="3" creationId="{00000000-0000-0000-0000-000000000000}"/>
          </ac:spMkLst>
        </pc:spChg>
      </pc:sldChg>
      <pc:sldChg chg="modSp">
        <pc:chgData name="Marelli Camillo" userId="S::cmarelli@comune.brescia.it::b07d5c21-9c75-41ae-a44c-5f1e60b161a1" providerId="AD" clId="Web-{FDD91A7C-E836-1013-DEBD-829A42581BC5}" dt="2021-09-21T08:10:56.161" v="310" actId="20577"/>
        <pc:sldMkLst>
          <pc:docMk/>
          <pc:sldMk cId="3659534921" sldId="272"/>
        </pc:sldMkLst>
        <pc:spChg chg="mod">
          <ac:chgData name="Marelli Camillo" userId="S::cmarelli@comune.brescia.it::b07d5c21-9c75-41ae-a44c-5f1e60b161a1" providerId="AD" clId="Web-{FDD91A7C-E836-1013-DEBD-829A42581BC5}" dt="2021-09-21T08:10:10.722" v="299" actId="20577"/>
          <ac:spMkLst>
            <pc:docMk/>
            <pc:sldMk cId="3659534921" sldId="272"/>
            <ac:spMk id="2" creationId="{A08B0836-7CD2-4F5E-90C0-D5F966124B96}"/>
          </ac:spMkLst>
        </pc:spChg>
        <pc:spChg chg="mod">
          <ac:chgData name="Marelli Camillo" userId="S::cmarelli@comune.brescia.it::b07d5c21-9c75-41ae-a44c-5f1e60b161a1" providerId="AD" clId="Web-{FDD91A7C-E836-1013-DEBD-829A42581BC5}" dt="2021-09-21T08:10:56.161" v="310" actId="20577"/>
          <ac:spMkLst>
            <pc:docMk/>
            <pc:sldMk cId="3659534921" sldId="272"/>
            <ac:spMk id="3" creationId="{00000000-0000-0000-0000-000000000000}"/>
          </ac:spMkLst>
        </pc:spChg>
      </pc:sldChg>
      <pc:sldChg chg="modSp">
        <pc:chgData name="Marelli Camillo" userId="S::cmarelli@comune.brescia.it::b07d5c21-9c75-41ae-a44c-5f1e60b161a1" providerId="AD" clId="Web-{FDD91A7C-E836-1013-DEBD-829A42581BC5}" dt="2021-09-21T08:12:11.226" v="334" actId="20577"/>
        <pc:sldMkLst>
          <pc:docMk/>
          <pc:sldMk cId="2238226952" sldId="273"/>
        </pc:sldMkLst>
        <pc:spChg chg="mod">
          <ac:chgData name="Marelli Camillo" userId="S::cmarelli@comune.brescia.it::b07d5c21-9c75-41ae-a44c-5f1e60b161a1" providerId="AD" clId="Web-{FDD91A7C-E836-1013-DEBD-829A42581BC5}" dt="2021-09-21T08:09:59.987" v="293" actId="20577"/>
          <ac:spMkLst>
            <pc:docMk/>
            <pc:sldMk cId="2238226952" sldId="273"/>
            <ac:spMk id="2" creationId="{3623BCD7-14E6-4C6B-8C7F-71852D64E0F7}"/>
          </ac:spMkLst>
        </pc:spChg>
        <pc:spChg chg="mod">
          <ac:chgData name="Marelli Camillo" userId="S::cmarelli@comune.brescia.it::b07d5c21-9c75-41ae-a44c-5f1e60b161a1" providerId="AD" clId="Web-{FDD91A7C-E836-1013-DEBD-829A42581BC5}" dt="2021-09-21T08:12:11.226" v="334" actId="20577"/>
          <ac:spMkLst>
            <pc:docMk/>
            <pc:sldMk cId="2238226952" sldId="273"/>
            <ac:spMk id="12" creationId="{00000000-0000-0000-0000-000000000000}"/>
          </ac:spMkLst>
        </pc:spChg>
      </pc:sldChg>
      <pc:sldChg chg="addSp modSp">
        <pc:chgData name="Marelli Camillo" userId="S::cmarelli@comune.brescia.it::b07d5c21-9c75-41ae-a44c-5f1e60b161a1" providerId="AD" clId="Web-{FDD91A7C-E836-1013-DEBD-829A42581BC5}" dt="2021-09-21T07:47:51.497" v="55" actId="20577"/>
        <pc:sldMkLst>
          <pc:docMk/>
          <pc:sldMk cId="1289370300" sldId="274"/>
        </pc:sldMkLst>
        <pc:spChg chg="add mod">
          <ac:chgData name="Marelli Camillo" userId="S::cmarelli@comune.brescia.it::b07d5c21-9c75-41ae-a44c-5f1e60b161a1" providerId="AD" clId="Web-{FDD91A7C-E836-1013-DEBD-829A42581BC5}" dt="2021-09-21T07:47:51.497" v="55" actId="20577"/>
          <ac:spMkLst>
            <pc:docMk/>
            <pc:sldMk cId="1289370300" sldId="274"/>
            <ac:spMk id="2" creationId="{ADDD54BA-3EEA-44EB-8A77-E0FACB7DEFE5}"/>
          </ac:spMkLst>
        </pc:spChg>
        <pc:spChg chg="mod">
          <ac:chgData name="Marelli Camillo" userId="S::cmarelli@comune.brescia.it::b07d5c21-9c75-41ae-a44c-5f1e60b161a1" providerId="AD" clId="Web-{FDD91A7C-E836-1013-DEBD-829A42581BC5}" dt="2021-09-21T07:44:46.601" v="28" actId="1076"/>
          <ac:spMkLst>
            <pc:docMk/>
            <pc:sldMk cId="1289370300" sldId="274"/>
            <ac:spMk id="4" creationId="{00000000-0000-0000-0000-000000000000}"/>
          </ac:spMkLst>
        </pc:spChg>
        <pc:picChg chg="add mod">
          <ac:chgData name="Marelli Camillo" userId="S::cmarelli@comune.brescia.it::b07d5c21-9c75-41ae-a44c-5f1e60b161a1" providerId="AD" clId="Web-{FDD91A7C-E836-1013-DEBD-829A42581BC5}" dt="2021-09-21T07:46:47.167" v="41" actId="1076"/>
          <ac:picMkLst>
            <pc:docMk/>
            <pc:sldMk cId="1289370300" sldId="274"/>
            <ac:picMk id="3" creationId="{4153E045-B55E-48BE-BD44-01ABC9D520AB}"/>
          </ac:picMkLst>
        </pc:picChg>
      </pc:sldChg>
      <pc:sldChg chg="addSp modSp">
        <pc:chgData name="Marelli Camillo" userId="S::cmarelli@comune.brescia.it::b07d5c21-9c75-41ae-a44c-5f1e60b161a1" providerId="AD" clId="Web-{FDD91A7C-E836-1013-DEBD-829A42581BC5}" dt="2021-09-21T07:47:41.762" v="53" actId="14100"/>
        <pc:sldMkLst>
          <pc:docMk/>
          <pc:sldMk cId="2357823613" sldId="275"/>
        </pc:sldMkLst>
        <pc:spChg chg="mod">
          <ac:chgData name="Marelli Camillo" userId="S::cmarelli@comune.brescia.it::b07d5c21-9c75-41ae-a44c-5f1e60b161a1" providerId="AD" clId="Web-{FDD91A7C-E836-1013-DEBD-829A42581BC5}" dt="2021-09-21T07:47:41.762" v="53" actId="14100"/>
          <ac:spMkLst>
            <pc:docMk/>
            <pc:sldMk cId="2357823613" sldId="275"/>
            <ac:spMk id="2" creationId="{00000000-0000-0000-0000-000000000000}"/>
          </ac:spMkLst>
        </pc:spChg>
        <pc:spChg chg="mod">
          <ac:chgData name="Marelli Camillo" userId="S::cmarelli@comune.brescia.it::b07d5c21-9c75-41ae-a44c-5f1e60b161a1" providerId="AD" clId="Web-{FDD91A7C-E836-1013-DEBD-829A42581BC5}" dt="2021-09-21T07:43:25.927" v="13" actId="14100"/>
          <ac:spMkLst>
            <pc:docMk/>
            <pc:sldMk cId="2357823613" sldId="275"/>
            <ac:spMk id="3" creationId="{00000000-0000-0000-0000-000000000000}"/>
          </ac:spMkLst>
        </pc:spChg>
        <pc:picChg chg="add mod">
          <ac:chgData name="Marelli Camillo" userId="S::cmarelli@comune.brescia.it::b07d5c21-9c75-41ae-a44c-5f1e60b161a1" providerId="AD" clId="Web-{FDD91A7C-E836-1013-DEBD-829A42581BC5}" dt="2021-09-21T07:43:30.427" v="14" actId="14100"/>
          <ac:picMkLst>
            <pc:docMk/>
            <pc:sldMk cId="2357823613" sldId="275"/>
            <ac:picMk id="4" creationId="{7D03C0DA-17D2-44F3-A13C-8F6961F4C6C5}"/>
          </ac:picMkLst>
        </pc:picChg>
      </pc:sldChg>
      <pc:sldChg chg="addSp delSp modSp modTransition">
        <pc:chgData name="Marelli Camillo" userId="S::cmarelli@comune.brescia.it::b07d5c21-9c75-41ae-a44c-5f1e60b161a1" providerId="AD" clId="Web-{FDD91A7C-E836-1013-DEBD-829A42581BC5}" dt="2021-09-21T08:07:30.374" v="246" actId="1076"/>
        <pc:sldMkLst>
          <pc:docMk/>
          <pc:sldMk cId="3844550324" sldId="278"/>
        </pc:sldMkLst>
        <pc:spChg chg="mod">
          <ac:chgData name="Marelli Camillo" userId="S::cmarelli@comune.brescia.it::b07d5c21-9c75-41ae-a44c-5f1e60b161a1" providerId="AD" clId="Web-{FDD91A7C-E836-1013-DEBD-829A42581BC5}" dt="2021-09-21T08:06:38.716" v="238" actId="20577"/>
          <ac:spMkLst>
            <pc:docMk/>
            <pc:sldMk cId="3844550324" sldId="278"/>
            <ac:spMk id="2" creationId="{FBE708A1-2B3E-4161-B765-20E18E515373}"/>
          </ac:spMkLst>
        </pc:spChg>
        <pc:spChg chg="mod">
          <ac:chgData name="Marelli Camillo" userId="S::cmarelli@comune.brescia.it::b07d5c21-9c75-41ae-a44c-5f1e60b161a1" providerId="AD" clId="Web-{FDD91A7C-E836-1013-DEBD-829A42581BC5}" dt="2021-09-21T08:07:30.374" v="246" actId="1076"/>
          <ac:spMkLst>
            <pc:docMk/>
            <pc:sldMk cId="3844550324" sldId="278"/>
            <ac:spMk id="4" creationId="{00000000-0000-0000-0000-000000000000}"/>
          </ac:spMkLst>
        </pc:spChg>
        <pc:picChg chg="add del mod ord">
          <ac:chgData name="Marelli Camillo" userId="S::cmarelli@comune.brescia.it::b07d5c21-9c75-41ae-a44c-5f1e60b161a1" providerId="AD" clId="Web-{FDD91A7C-E836-1013-DEBD-829A42581BC5}" dt="2021-09-21T08:06:43.232" v="239"/>
          <ac:picMkLst>
            <pc:docMk/>
            <pc:sldMk cId="3844550324" sldId="278"/>
            <ac:picMk id="5" creationId="{3997B592-6751-4C4A-ADFC-F4407D00E6A1}"/>
          </ac:picMkLst>
        </pc:picChg>
        <pc:picChg chg="add del mod">
          <ac:chgData name="Marelli Camillo" userId="S::cmarelli@comune.brescia.it::b07d5c21-9c75-41ae-a44c-5f1e60b161a1" providerId="AD" clId="Web-{FDD91A7C-E836-1013-DEBD-829A42581BC5}" dt="2021-09-21T08:07:22.217" v="245"/>
          <ac:picMkLst>
            <pc:docMk/>
            <pc:sldMk cId="3844550324" sldId="278"/>
            <ac:picMk id="6" creationId="{A37BE4EC-A196-4383-AAD2-A7DB9B9C869D}"/>
          </ac:picMkLst>
        </pc:picChg>
      </pc:sldChg>
      <pc:sldChg chg="addSp modSp">
        <pc:chgData name="Marelli Camillo" userId="S::cmarelli@comune.brescia.it::b07d5c21-9c75-41ae-a44c-5f1e60b161a1" providerId="AD" clId="Web-{FDD91A7C-E836-1013-DEBD-829A42581BC5}" dt="2021-09-21T07:59:37.642" v="195" actId="1076"/>
        <pc:sldMkLst>
          <pc:docMk/>
          <pc:sldMk cId="2959105154" sldId="279"/>
        </pc:sldMkLst>
        <pc:spChg chg="mod">
          <ac:chgData name="Marelli Camillo" userId="S::cmarelli@comune.brescia.it::b07d5c21-9c75-41ae-a44c-5f1e60b161a1" providerId="AD" clId="Web-{FDD91A7C-E836-1013-DEBD-829A42581BC5}" dt="2021-09-21T07:58:28.140" v="184" actId="1076"/>
          <ac:spMkLst>
            <pc:docMk/>
            <pc:sldMk cId="2959105154" sldId="279"/>
            <ac:spMk id="3" creationId="{00000000-0000-0000-0000-000000000000}"/>
          </ac:spMkLst>
        </pc:spChg>
        <pc:spChg chg="mod">
          <ac:chgData name="Marelli Camillo" userId="S::cmarelli@comune.brescia.it::b07d5c21-9c75-41ae-a44c-5f1e60b161a1" providerId="AD" clId="Web-{FDD91A7C-E836-1013-DEBD-829A42581BC5}" dt="2021-09-21T07:59:15.344" v="190" actId="14100"/>
          <ac:spMkLst>
            <pc:docMk/>
            <pc:sldMk cId="2959105154" sldId="279"/>
            <ac:spMk id="4" creationId="{38A98EA3-80FC-4433-AC93-BB38AD8579EE}"/>
          </ac:spMkLst>
        </pc:spChg>
        <pc:picChg chg="add mod">
          <ac:chgData name="Marelli Camillo" userId="S::cmarelli@comune.brescia.it::b07d5c21-9c75-41ae-a44c-5f1e60b161a1" providerId="AD" clId="Web-{FDD91A7C-E836-1013-DEBD-829A42581BC5}" dt="2021-09-21T07:59:37.642" v="195" actId="1076"/>
          <ac:picMkLst>
            <pc:docMk/>
            <pc:sldMk cId="2959105154" sldId="279"/>
            <ac:picMk id="5" creationId="{59EB232A-DB0F-4200-AF0C-B6EE1E9CE0DA}"/>
          </ac:picMkLst>
        </pc:picChg>
      </pc:sldChg>
      <pc:sldChg chg="addSp modSp">
        <pc:chgData name="Marelli Camillo" userId="S::cmarelli@comune.brescia.it::b07d5c21-9c75-41ae-a44c-5f1e60b161a1" providerId="AD" clId="Web-{FDD91A7C-E836-1013-DEBD-829A42581BC5}" dt="2021-09-21T07:59:32.845" v="194" actId="1076"/>
        <pc:sldMkLst>
          <pc:docMk/>
          <pc:sldMk cId="2254885089" sldId="280"/>
        </pc:sldMkLst>
        <pc:spChg chg="mod">
          <ac:chgData name="Marelli Camillo" userId="S::cmarelli@comune.brescia.it::b07d5c21-9c75-41ae-a44c-5f1e60b161a1" providerId="AD" clId="Web-{FDD91A7C-E836-1013-DEBD-829A42581BC5}" dt="2021-09-21T07:56:34.512" v="120" actId="14100"/>
          <ac:spMkLst>
            <pc:docMk/>
            <pc:sldMk cId="2254885089" sldId="280"/>
            <ac:spMk id="3" creationId="{00000000-0000-0000-0000-000000000000}"/>
          </ac:spMkLst>
        </pc:spChg>
        <pc:spChg chg="mod">
          <ac:chgData name="Marelli Camillo" userId="S::cmarelli@comune.brescia.it::b07d5c21-9c75-41ae-a44c-5f1e60b161a1" providerId="AD" clId="Web-{FDD91A7C-E836-1013-DEBD-829A42581BC5}" dt="2021-09-21T07:56:43.902" v="122" actId="1076"/>
          <ac:spMkLst>
            <pc:docMk/>
            <pc:sldMk cId="2254885089" sldId="280"/>
            <ac:spMk id="4" creationId="{2B1BAC67-DAA9-44ED-B251-E502D3B17E46}"/>
          </ac:spMkLst>
        </pc:spChg>
        <pc:picChg chg="add mod">
          <ac:chgData name="Marelli Camillo" userId="S::cmarelli@comune.brescia.it::b07d5c21-9c75-41ae-a44c-5f1e60b161a1" providerId="AD" clId="Web-{FDD91A7C-E836-1013-DEBD-829A42581BC5}" dt="2021-09-21T07:59:32.845" v="194" actId="1076"/>
          <ac:picMkLst>
            <pc:docMk/>
            <pc:sldMk cId="2254885089" sldId="280"/>
            <ac:picMk id="5" creationId="{8E318E3A-3B80-42A1-A638-8EE4E878B5E7}"/>
          </ac:picMkLst>
        </pc:picChg>
      </pc:sldChg>
      <pc:sldChg chg="modSp">
        <pc:chgData name="Marelli Camillo" userId="S::cmarelli@comune.brescia.it::b07d5c21-9c75-41ae-a44c-5f1e60b161a1" providerId="AD" clId="Web-{FDD91A7C-E836-1013-DEBD-829A42581BC5}" dt="2021-09-21T07:54:20.195" v="106" actId="20577"/>
        <pc:sldMkLst>
          <pc:docMk/>
          <pc:sldMk cId="3764234074" sldId="281"/>
        </pc:sldMkLst>
        <pc:spChg chg="mod">
          <ac:chgData name="Marelli Camillo" userId="S::cmarelli@comune.brescia.it::b07d5c21-9c75-41ae-a44c-5f1e60b161a1" providerId="AD" clId="Web-{FDD91A7C-E836-1013-DEBD-829A42581BC5}" dt="2021-09-21T07:54:20.195" v="106" actId="20577"/>
          <ac:spMkLst>
            <pc:docMk/>
            <pc:sldMk cId="3764234074" sldId="281"/>
            <ac:spMk id="3" creationId="{00000000-0000-0000-0000-000000000000}"/>
          </ac:spMkLst>
        </pc:spChg>
      </pc:sldChg>
      <pc:sldChg chg="modSp">
        <pc:chgData name="Marelli Camillo" userId="S::cmarelli@comune.brescia.it::b07d5c21-9c75-41ae-a44c-5f1e60b161a1" providerId="AD" clId="Web-{FDD91A7C-E836-1013-DEBD-829A42581BC5}" dt="2021-09-21T07:55:15.775" v="112" actId="20577"/>
        <pc:sldMkLst>
          <pc:docMk/>
          <pc:sldMk cId="1864847916" sldId="282"/>
        </pc:sldMkLst>
        <pc:spChg chg="mod">
          <ac:chgData name="Marelli Camillo" userId="S::cmarelli@comune.brescia.it::b07d5c21-9c75-41ae-a44c-5f1e60b161a1" providerId="AD" clId="Web-{FDD91A7C-E836-1013-DEBD-829A42581BC5}" dt="2021-09-21T07:55:15.775" v="112" actId="20577"/>
          <ac:spMkLst>
            <pc:docMk/>
            <pc:sldMk cId="1864847916" sldId="282"/>
            <ac:spMk id="3" creationId="{00000000-0000-0000-0000-000000000000}"/>
          </ac:spMkLst>
        </pc:spChg>
      </pc:sldChg>
      <pc:sldChg chg="addSp delSp modSp">
        <pc:chgData name="Marelli Camillo" userId="S::cmarelli@comune.brescia.it::b07d5c21-9c75-41ae-a44c-5f1e60b161a1" providerId="AD" clId="Web-{FDD91A7C-E836-1013-DEBD-829A42581BC5}" dt="2021-09-21T08:14:05.713" v="353" actId="1076"/>
        <pc:sldMkLst>
          <pc:docMk/>
          <pc:sldMk cId="4197752823" sldId="283"/>
        </pc:sldMkLst>
        <pc:spChg chg="mod">
          <ac:chgData name="Marelli Camillo" userId="S::cmarelli@comune.brescia.it::b07d5c21-9c75-41ae-a44c-5f1e60b161a1" providerId="AD" clId="Web-{FDD91A7C-E836-1013-DEBD-829A42581BC5}" dt="2021-09-21T08:09:32.440" v="288" actId="20577"/>
          <ac:spMkLst>
            <pc:docMk/>
            <pc:sldMk cId="4197752823" sldId="283"/>
            <ac:spMk id="2" creationId="{00000000-0000-0000-0000-000000000000}"/>
          </ac:spMkLst>
        </pc:spChg>
        <pc:picChg chg="add del mod">
          <ac:chgData name="Marelli Camillo" userId="S::cmarelli@comune.brescia.it::b07d5c21-9c75-41ae-a44c-5f1e60b161a1" providerId="AD" clId="Web-{FDD91A7C-E836-1013-DEBD-829A42581BC5}" dt="2021-09-21T08:13:41.822" v="346"/>
          <ac:picMkLst>
            <pc:docMk/>
            <pc:sldMk cId="4197752823" sldId="283"/>
            <ac:picMk id="4" creationId="{39080F3F-E907-416F-A27F-B6EF41EC8B52}"/>
          </ac:picMkLst>
        </pc:picChg>
        <pc:picChg chg="add mod">
          <ac:chgData name="Marelli Camillo" userId="S::cmarelli@comune.brescia.it::b07d5c21-9c75-41ae-a44c-5f1e60b161a1" providerId="AD" clId="Web-{FDD91A7C-E836-1013-DEBD-829A42581BC5}" dt="2021-09-21T08:14:05.713" v="353" actId="1076"/>
          <ac:picMkLst>
            <pc:docMk/>
            <pc:sldMk cId="4197752823" sldId="283"/>
            <ac:picMk id="5" creationId="{6B65B3BA-BB09-4624-B338-82F145792A83}"/>
          </ac:picMkLst>
        </pc:picChg>
      </pc:sldChg>
      <pc:sldChg chg="addSp delSp modSp mod setBg">
        <pc:chgData name="Marelli Camillo" userId="S::cmarelli@comune.brescia.it::b07d5c21-9c75-41ae-a44c-5f1e60b161a1" providerId="AD" clId="Web-{FDD91A7C-E836-1013-DEBD-829A42581BC5}" dt="2021-09-21T08:14:13.463" v="354" actId="14100"/>
        <pc:sldMkLst>
          <pc:docMk/>
          <pc:sldMk cId="302709733" sldId="285"/>
        </pc:sldMkLst>
        <pc:spChg chg="mod">
          <ac:chgData name="Marelli Camillo" userId="S::cmarelli@comune.brescia.it::b07d5c21-9c75-41ae-a44c-5f1e60b161a1" providerId="AD" clId="Web-{FDD91A7C-E836-1013-DEBD-829A42581BC5}" dt="2021-09-21T07:53:51.991" v="102" actId="20577"/>
          <ac:spMkLst>
            <pc:docMk/>
            <pc:sldMk cId="302709733" sldId="285"/>
            <ac:spMk id="2" creationId="{00000000-0000-0000-0000-000000000000}"/>
          </ac:spMkLst>
        </pc:spChg>
        <pc:spChg chg="mod ord">
          <ac:chgData name="Marelli Camillo" userId="S::cmarelli@comune.brescia.it::b07d5c21-9c75-41ae-a44c-5f1e60b161a1" providerId="AD" clId="Web-{FDD91A7C-E836-1013-DEBD-829A42581BC5}" dt="2021-09-21T07:52:35.927" v="88" actId="1076"/>
          <ac:spMkLst>
            <pc:docMk/>
            <pc:sldMk cId="302709733" sldId="285"/>
            <ac:spMk id="3" creationId="{00000000-0000-0000-0000-000000000000}"/>
          </ac:spMkLst>
        </pc:spChg>
        <pc:spChg chg="add del">
          <ac:chgData name="Marelli Camillo" userId="S::cmarelli@comune.brescia.it::b07d5c21-9c75-41ae-a44c-5f1e60b161a1" providerId="AD" clId="Web-{FDD91A7C-E836-1013-DEBD-829A42581BC5}" dt="2021-09-21T07:50:04.719" v="69"/>
          <ac:spMkLst>
            <pc:docMk/>
            <pc:sldMk cId="302709733" sldId="285"/>
            <ac:spMk id="6" creationId="{5E39A796-BE83-48B1-B33F-35C4A32AAB57}"/>
          </ac:spMkLst>
        </pc:spChg>
        <pc:spChg chg="add del">
          <ac:chgData name="Marelli Camillo" userId="S::cmarelli@comune.brescia.it::b07d5c21-9c75-41ae-a44c-5f1e60b161a1" providerId="AD" clId="Web-{FDD91A7C-E836-1013-DEBD-829A42581BC5}" dt="2021-09-21T07:50:04.719" v="69"/>
          <ac:spMkLst>
            <pc:docMk/>
            <pc:sldMk cId="302709733" sldId="285"/>
            <ac:spMk id="7" creationId="{72F84B47-E267-4194-8194-831DB7B5547F}"/>
          </ac:spMkLst>
        </pc:spChg>
        <pc:spChg chg="add del">
          <ac:chgData name="Marelli Camillo" userId="S::cmarelli@comune.brescia.it::b07d5c21-9c75-41ae-a44c-5f1e60b161a1" providerId="AD" clId="Web-{FDD91A7C-E836-1013-DEBD-829A42581BC5}" dt="2021-09-21T07:50:29.361" v="71"/>
          <ac:spMkLst>
            <pc:docMk/>
            <pc:sldMk cId="302709733" sldId="285"/>
            <ac:spMk id="8" creationId="{DD38EE57-B708-47C9-A4A4-E25F09FAB029}"/>
          </ac:spMkLst>
        </pc:spChg>
        <pc:spChg chg="add del">
          <ac:chgData name="Marelli Camillo" userId="S::cmarelli@comune.brescia.it::b07d5c21-9c75-41ae-a44c-5f1e60b161a1" providerId="AD" clId="Web-{FDD91A7C-E836-1013-DEBD-829A42581BC5}" dt="2021-09-21T07:50:01.250" v="67"/>
          <ac:spMkLst>
            <pc:docMk/>
            <pc:sldMk cId="302709733" sldId="285"/>
            <ac:spMk id="9" creationId="{4038CB10-1F5C-4D54-9DF7-12586DE5B007}"/>
          </ac:spMkLst>
        </pc:spChg>
        <pc:spChg chg="add del">
          <ac:chgData name="Marelli Camillo" userId="S::cmarelli@comune.brescia.it::b07d5c21-9c75-41ae-a44c-5f1e60b161a1" providerId="AD" clId="Web-{FDD91A7C-E836-1013-DEBD-829A42581BC5}" dt="2021-09-21T07:50:01.250" v="67"/>
          <ac:spMkLst>
            <pc:docMk/>
            <pc:sldMk cId="302709733" sldId="285"/>
            <ac:spMk id="11" creationId="{73ED6512-6858-4552-B699-9A97FE9A4EA2}"/>
          </ac:spMkLst>
        </pc:spChg>
        <pc:spChg chg="add del">
          <ac:chgData name="Marelli Camillo" userId="S::cmarelli@comune.brescia.it::b07d5c21-9c75-41ae-a44c-5f1e60b161a1" providerId="AD" clId="Web-{FDD91A7C-E836-1013-DEBD-829A42581BC5}" dt="2021-09-21T07:50:58.252" v="73"/>
          <ac:spMkLst>
            <pc:docMk/>
            <pc:sldMk cId="302709733" sldId="285"/>
            <ac:spMk id="12" creationId="{4038CB10-1F5C-4D54-9DF7-12586DE5B007}"/>
          </ac:spMkLst>
        </pc:spChg>
        <pc:spChg chg="add del">
          <ac:chgData name="Marelli Camillo" userId="S::cmarelli@comune.brescia.it::b07d5c21-9c75-41ae-a44c-5f1e60b161a1" providerId="AD" clId="Web-{FDD91A7C-E836-1013-DEBD-829A42581BC5}" dt="2021-09-21T07:50:58.252" v="73"/>
          <ac:spMkLst>
            <pc:docMk/>
            <pc:sldMk cId="302709733" sldId="285"/>
            <ac:spMk id="13" creationId="{73ED6512-6858-4552-B699-9A97FE9A4EA2}"/>
          </ac:spMkLst>
        </pc:spChg>
        <pc:spChg chg="add del">
          <ac:chgData name="Marelli Camillo" userId="S::cmarelli@comune.brescia.it::b07d5c21-9c75-41ae-a44c-5f1e60b161a1" providerId="AD" clId="Web-{FDD91A7C-E836-1013-DEBD-829A42581BC5}" dt="2021-09-21T07:51:43.519" v="75"/>
          <ac:spMkLst>
            <pc:docMk/>
            <pc:sldMk cId="302709733" sldId="285"/>
            <ac:spMk id="14" creationId="{A8908DB7-C3A6-4FCB-9820-CEE02B398C4A}"/>
          </ac:spMkLst>
        </pc:spChg>
        <pc:spChg chg="add del">
          <ac:chgData name="Marelli Camillo" userId="S::cmarelli@comune.brescia.it::b07d5c21-9c75-41ae-a44c-5f1e60b161a1" providerId="AD" clId="Web-{FDD91A7C-E836-1013-DEBD-829A42581BC5}" dt="2021-09-21T07:51:43.519" v="75"/>
          <ac:spMkLst>
            <pc:docMk/>
            <pc:sldMk cId="302709733" sldId="285"/>
            <ac:spMk id="15" creationId="{535742DD-1B16-4E9D-B715-0D74B4574A68}"/>
          </ac:spMkLst>
        </pc:spChg>
        <pc:spChg chg="add del">
          <ac:chgData name="Marelli Camillo" userId="S::cmarelli@comune.brescia.it::b07d5c21-9c75-41ae-a44c-5f1e60b161a1" providerId="AD" clId="Web-{FDD91A7C-E836-1013-DEBD-829A42581BC5}" dt="2021-09-21T07:52:12.770" v="85"/>
          <ac:spMkLst>
            <pc:docMk/>
            <pc:sldMk cId="302709733" sldId="285"/>
            <ac:spMk id="16" creationId="{81AEB8A9-B768-4E30-BA55-D919E6687343}"/>
          </ac:spMkLst>
        </pc:spChg>
        <pc:spChg chg="add del">
          <ac:chgData name="Marelli Camillo" userId="S::cmarelli@comune.brescia.it::b07d5c21-9c75-41ae-a44c-5f1e60b161a1" providerId="AD" clId="Web-{FDD91A7C-E836-1013-DEBD-829A42581BC5}" dt="2021-09-21T07:51:59.129" v="81"/>
          <ac:spMkLst>
            <pc:docMk/>
            <pc:sldMk cId="302709733" sldId="285"/>
            <ac:spMk id="18" creationId="{4038CB10-1F5C-4D54-9DF7-12586DE5B007}"/>
          </ac:spMkLst>
        </pc:spChg>
        <pc:spChg chg="add del">
          <ac:chgData name="Marelli Camillo" userId="S::cmarelli@comune.brescia.it::b07d5c21-9c75-41ae-a44c-5f1e60b161a1" providerId="AD" clId="Web-{FDD91A7C-E836-1013-DEBD-829A42581BC5}" dt="2021-09-21T07:52:09.035" v="83"/>
          <ac:spMkLst>
            <pc:docMk/>
            <pc:sldMk cId="302709733" sldId="285"/>
            <ac:spMk id="19" creationId="{A8908DB7-C3A6-4FCB-9820-CEE02B398C4A}"/>
          </ac:spMkLst>
        </pc:spChg>
        <pc:spChg chg="add del">
          <ac:chgData name="Marelli Camillo" userId="S::cmarelli@comune.brescia.it::b07d5c21-9c75-41ae-a44c-5f1e60b161a1" providerId="AD" clId="Web-{FDD91A7C-E836-1013-DEBD-829A42581BC5}" dt="2021-09-21T07:52:09.035" v="83"/>
          <ac:spMkLst>
            <pc:docMk/>
            <pc:sldMk cId="302709733" sldId="285"/>
            <ac:spMk id="20" creationId="{535742DD-1B16-4E9D-B715-0D74B4574A68}"/>
          </ac:spMkLst>
        </pc:spChg>
        <pc:spChg chg="add del">
          <ac:chgData name="Marelli Camillo" userId="S::cmarelli@comune.brescia.it::b07d5c21-9c75-41ae-a44c-5f1e60b161a1" providerId="AD" clId="Web-{FDD91A7C-E836-1013-DEBD-829A42581BC5}" dt="2021-09-21T07:51:55.379" v="79"/>
          <ac:spMkLst>
            <pc:docMk/>
            <pc:sldMk cId="302709733" sldId="285"/>
            <ac:spMk id="21" creationId="{42A5316D-ED2F-4F89-B4B4-8D9240B1A348}"/>
          </ac:spMkLst>
        </pc:spChg>
        <pc:spChg chg="add del">
          <ac:chgData name="Marelli Camillo" userId="S::cmarelli@comune.brescia.it::b07d5c21-9c75-41ae-a44c-5f1e60b161a1" providerId="AD" clId="Web-{FDD91A7C-E836-1013-DEBD-829A42581BC5}" dt="2021-09-21T07:51:59.129" v="81"/>
          <ac:spMkLst>
            <pc:docMk/>
            <pc:sldMk cId="302709733" sldId="285"/>
            <ac:spMk id="23" creationId="{36D30126-6314-4A93-B27E-5C66CF781924}"/>
          </ac:spMkLst>
        </pc:spChg>
        <pc:spChg chg="add del">
          <ac:chgData name="Marelli Camillo" userId="S::cmarelli@comune.brescia.it::b07d5c21-9c75-41ae-a44c-5f1e60b161a1" providerId="AD" clId="Web-{FDD91A7C-E836-1013-DEBD-829A42581BC5}" dt="2021-09-21T07:51:59.129" v="81"/>
          <ac:spMkLst>
            <pc:docMk/>
            <pc:sldMk cId="302709733" sldId="285"/>
            <ac:spMk id="25" creationId="{73ED6512-6858-4552-B699-9A97FE9A4EA2}"/>
          </ac:spMkLst>
        </pc:spChg>
        <pc:grpChg chg="add del">
          <ac:chgData name="Marelli Camillo" userId="S::cmarelli@comune.brescia.it::b07d5c21-9c75-41ae-a44c-5f1e60b161a1" providerId="AD" clId="Web-{FDD91A7C-E836-1013-DEBD-829A42581BC5}" dt="2021-09-21T07:50:29.361" v="71"/>
          <ac:grpSpMkLst>
            <pc:docMk/>
            <pc:sldMk cId="302709733" sldId="285"/>
            <ac:grpSpMk id="10" creationId="{57A28182-58A5-4DBB-8F64-BD944BCA8154}"/>
          </ac:grpSpMkLst>
        </pc:grpChg>
        <pc:picChg chg="add mod ord">
          <ac:chgData name="Marelli Camillo" userId="S::cmarelli@comune.brescia.it::b07d5c21-9c75-41ae-a44c-5f1e60b161a1" providerId="AD" clId="Web-{FDD91A7C-E836-1013-DEBD-829A42581BC5}" dt="2021-09-21T08:14:13.463" v="354" actId="14100"/>
          <ac:picMkLst>
            <pc:docMk/>
            <pc:sldMk cId="302709733" sldId="285"/>
            <ac:picMk id="4" creationId="{D020CF8C-3612-4127-87B8-8B3DEF4EA323}"/>
          </ac:picMkLst>
        </pc:picChg>
      </pc:sldChg>
    </pc:docChg>
  </pc:docChgLst>
  <pc:docChgLst>
    <pc:chgData name="Marelli Camillo" userId="S::cmarelli@comune.brescia.it::b07d5c21-9c75-41ae-a44c-5f1e60b161a1" providerId="AD" clId="Web-{6A4F96E1-F685-EC1C-15DB-66D510AFA9A9}"/>
    <pc:docChg chg="modSld">
      <pc:chgData name="Marelli Camillo" userId="S::cmarelli@comune.brescia.it::b07d5c21-9c75-41ae-a44c-5f1e60b161a1" providerId="AD" clId="Web-{6A4F96E1-F685-EC1C-15DB-66D510AFA9A9}" dt="2021-09-21T10:44:14.141" v="54" actId="20577"/>
      <pc:docMkLst>
        <pc:docMk/>
      </pc:docMkLst>
      <pc:sldChg chg="modSp">
        <pc:chgData name="Marelli Camillo" userId="S::cmarelli@comune.brescia.it::b07d5c21-9c75-41ae-a44c-5f1e60b161a1" providerId="AD" clId="Web-{6A4F96E1-F685-EC1C-15DB-66D510AFA9A9}" dt="2021-09-21T10:39:55.011" v="12" actId="20577"/>
        <pc:sldMkLst>
          <pc:docMk/>
          <pc:sldMk cId="2776378562" sldId="257"/>
        </pc:sldMkLst>
        <pc:spChg chg="mod">
          <ac:chgData name="Marelli Camillo" userId="S::cmarelli@comune.brescia.it::b07d5c21-9c75-41ae-a44c-5f1e60b161a1" providerId="AD" clId="Web-{6A4F96E1-F685-EC1C-15DB-66D510AFA9A9}" dt="2021-09-21T10:39:55.011" v="12" actId="20577"/>
          <ac:spMkLst>
            <pc:docMk/>
            <pc:sldMk cId="2776378562" sldId="257"/>
            <ac:spMk id="2" creationId="{17788004-6C51-48E3-83D9-9FE10B4557B9}"/>
          </ac:spMkLst>
        </pc:spChg>
      </pc:sldChg>
      <pc:sldChg chg="modSp">
        <pc:chgData name="Marelli Camillo" userId="S::cmarelli@comune.brescia.it::b07d5c21-9c75-41ae-a44c-5f1e60b161a1" providerId="AD" clId="Web-{6A4F96E1-F685-EC1C-15DB-66D510AFA9A9}" dt="2021-09-21T10:39:58.995" v="13" actId="20577"/>
        <pc:sldMkLst>
          <pc:docMk/>
          <pc:sldMk cId="69896238" sldId="258"/>
        </pc:sldMkLst>
        <pc:spChg chg="mod">
          <ac:chgData name="Marelli Camillo" userId="S::cmarelli@comune.brescia.it::b07d5c21-9c75-41ae-a44c-5f1e60b161a1" providerId="AD" clId="Web-{6A4F96E1-F685-EC1C-15DB-66D510AFA9A9}" dt="2021-09-21T10:39:58.995" v="13" actId="20577"/>
          <ac:spMkLst>
            <pc:docMk/>
            <pc:sldMk cId="69896238" sldId="258"/>
            <ac:spMk id="2" creationId="{D11C6F03-0656-41E8-81B5-C85080CD9D84}"/>
          </ac:spMkLst>
        </pc:spChg>
      </pc:sldChg>
      <pc:sldChg chg="modSp">
        <pc:chgData name="Marelli Camillo" userId="S::cmarelli@comune.brescia.it::b07d5c21-9c75-41ae-a44c-5f1e60b161a1" providerId="AD" clId="Web-{6A4F96E1-F685-EC1C-15DB-66D510AFA9A9}" dt="2021-09-21T10:43:39.640" v="45" actId="20577"/>
        <pc:sldMkLst>
          <pc:docMk/>
          <pc:sldMk cId="2460248816" sldId="262"/>
        </pc:sldMkLst>
        <pc:spChg chg="mod">
          <ac:chgData name="Marelli Camillo" userId="S::cmarelli@comune.brescia.it::b07d5c21-9c75-41ae-a44c-5f1e60b161a1" providerId="AD" clId="Web-{6A4F96E1-F685-EC1C-15DB-66D510AFA9A9}" dt="2021-09-21T10:43:39.640" v="45" actId="20577"/>
          <ac:spMkLst>
            <pc:docMk/>
            <pc:sldMk cId="2460248816" sldId="262"/>
            <ac:spMk id="2" creationId="{25E03578-3BC2-49C6-A63C-55F9454B2366}"/>
          </ac:spMkLst>
        </pc:spChg>
      </pc:sldChg>
      <pc:sldChg chg="modSp">
        <pc:chgData name="Marelli Camillo" userId="S::cmarelli@comune.brescia.it::b07d5c21-9c75-41ae-a44c-5f1e60b161a1" providerId="AD" clId="Web-{6A4F96E1-F685-EC1C-15DB-66D510AFA9A9}" dt="2021-09-21T10:39:37.776" v="10" actId="20577"/>
        <pc:sldMkLst>
          <pc:docMk/>
          <pc:sldMk cId="3985269489" sldId="266"/>
        </pc:sldMkLst>
        <pc:spChg chg="mod">
          <ac:chgData name="Marelli Camillo" userId="S::cmarelli@comune.brescia.it::b07d5c21-9c75-41ae-a44c-5f1e60b161a1" providerId="AD" clId="Web-{6A4F96E1-F685-EC1C-15DB-66D510AFA9A9}" dt="2021-09-21T10:39:37.776" v="10" actId="20577"/>
          <ac:spMkLst>
            <pc:docMk/>
            <pc:sldMk cId="3985269489" sldId="266"/>
            <ac:spMk id="2" creationId="{00000000-0000-0000-0000-000000000000}"/>
          </ac:spMkLst>
        </pc:spChg>
      </pc:sldChg>
      <pc:sldChg chg="modSp">
        <pc:chgData name="Marelli Camillo" userId="S::cmarelli@comune.brescia.it::b07d5c21-9c75-41ae-a44c-5f1e60b161a1" providerId="AD" clId="Web-{6A4F96E1-F685-EC1C-15DB-66D510AFA9A9}" dt="2021-09-21T10:44:14.141" v="54" actId="20577"/>
        <pc:sldMkLst>
          <pc:docMk/>
          <pc:sldMk cId="2959105154" sldId="279"/>
        </pc:sldMkLst>
        <pc:spChg chg="mod">
          <ac:chgData name="Marelli Camillo" userId="S::cmarelli@comune.brescia.it::b07d5c21-9c75-41ae-a44c-5f1e60b161a1" providerId="AD" clId="Web-{6A4F96E1-F685-EC1C-15DB-66D510AFA9A9}" dt="2021-09-21T10:44:14.141" v="54" actId="20577"/>
          <ac:spMkLst>
            <pc:docMk/>
            <pc:sldMk cId="2959105154" sldId="279"/>
            <ac:spMk id="4" creationId="{38A98EA3-80FC-4433-AC93-BB38AD8579EE}"/>
          </ac:spMkLst>
        </pc:spChg>
      </pc:sldChg>
      <pc:sldChg chg="modSp">
        <pc:chgData name="Marelli Camillo" userId="S::cmarelli@comune.brescia.it::b07d5c21-9c75-41ae-a44c-5f1e60b161a1" providerId="AD" clId="Web-{6A4F96E1-F685-EC1C-15DB-66D510AFA9A9}" dt="2021-09-21T10:44:06.938" v="51" actId="20577"/>
        <pc:sldMkLst>
          <pc:docMk/>
          <pc:sldMk cId="2254885089" sldId="280"/>
        </pc:sldMkLst>
        <pc:spChg chg="mod">
          <ac:chgData name="Marelli Camillo" userId="S::cmarelli@comune.brescia.it::b07d5c21-9c75-41ae-a44c-5f1e60b161a1" providerId="AD" clId="Web-{6A4F96E1-F685-EC1C-15DB-66D510AFA9A9}" dt="2021-09-21T10:44:06.938" v="51" actId="20577"/>
          <ac:spMkLst>
            <pc:docMk/>
            <pc:sldMk cId="2254885089" sldId="280"/>
            <ac:spMk id="4" creationId="{2B1BAC67-DAA9-44ED-B251-E502D3B17E46}"/>
          </ac:spMkLst>
        </pc:spChg>
      </pc:sldChg>
      <pc:sldChg chg="modSp">
        <pc:chgData name="Marelli Camillo" userId="S::cmarelli@comune.brescia.it::b07d5c21-9c75-41ae-a44c-5f1e60b161a1" providerId="AD" clId="Web-{6A4F96E1-F685-EC1C-15DB-66D510AFA9A9}" dt="2021-09-21T10:43:14.015" v="43" actId="20577"/>
        <pc:sldMkLst>
          <pc:docMk/>
          <pc:sldMk cId="3764234074" sldId="281"/>
        </pc:sldMkLst>
        <pc:spChg chg="mod">
          <ac:chgData name="Marelli Camillo" userId="S::cmarelli@comune.brescia.it::b07d5c21-9c75-41ae-a44c-5f1e60b161a1" providerId="AD" clId="Web-{6A4F96E1-F685-EC1C-15DB-66D510AFA9A9}" dt="2021-09-21T10:43:14.015" v="43" actId="20577"/>
          <ac:spMkLst>
            <pc:docMk/>
            <pc:sldMk cId="3764234074" sldId="281"/>
            <ac:spMk id="3" creationId="{00000000-0000-0000-0000-000000000000}"/>
          </ac:spMkLst>
        </pc:spChg>
      </pc:sldChg>
      <pc:sldChg chg="modSp">
        <pc:chgData name="Marelli Camillo" userId="S::cmarelli@comune.brescia.it::b07d5c21-9c75-41ae-a44c-5f1e60b161a1" providerId="AD" clId="Web-{6A4F96E1-F685-EC1C-15DB-66D510AFA9A9}" dt="2021-09-21T10:43:54.891" v="49" actId="20577"/>
        <pc:sldMkLst>
          <pc:docMk/>
          <pc:sldMk cId="1864847916" sldId="282"/>
        </pc:sldMkLst>
        <pc:spChg chg="mod">
          <ac:chgData name="Marelli Camillo" userId="S::cmarelli@comune.brescia.it::b07d5c21-9c75-41ae-a44c-5f1e60b161a1" providerId="AD" clId="Web-{6A4F96E1-F685-EC1C-15DB-66D510AFA9A9}" dt="2021-09-21T10:43:54.891" v="49" actId="20577"/>
          <ac:spMkLst>
            <pc:docMk/>
            <pc:sldMk cId="1864847916" sldId="282"/>
            <ac:spMk id="4" creationId="{4CB3C242-D724-4CAA-BDEC-459986660E65}"/>
          </ac:spMkLst>
        </pc:spChg>
      </pc:sldChg>
      <pc:sldChg chg="modSp">
        <pc:chgData name="Marelli Camillo" userId="S::cmarelli@comune.brescia.it::b07d5c21-9c75-41ae-a44c-5f1e60b161a1" providerId="AD" clId="Web-{6A4F96E1-F685-EC1C-15DB-66D510AFA9A9}" dt="2021-09-21T10:43:28.562" v="44" actId="20577"/>
        <pc:sldMkLst>
          <pc:docMk/>
          <pc:sldMk cId="4197752823" sldId="283"/>
        </pc:sldMkLst>
        <pc:spChg chg="mod">
          <ac:chgData name="Marelli Camillo" userId="S::cmarelli@comune.brescia.it::b07d5c21-9c75-41ae-a44c-5f1e60b161a1" providerId="AD" clId="Web-{6A4F96E1-F685-EC1C-15DB-66D510AFA9A9}" dt="2021-09-21T10:43:28.562" v="44" actId="20577"/>
          <ac:spMkLst>
            <pc:docMk/>
            <pc:sldMk cId="4197752823" sldId="283"/>
            <ac:spMk id="3" creationId="{00000000-0000-0000-0000-000000000000}"/>
          </ac:spMkLst>
        </pc:spChg>
      </pc:sldChg>
      <pc:sldChg chg="modSp">
        <pc:chgData name="Marelli Camillo" userId="S::cmarelli@comune.brescia.it::b07d5c21-9c75-41ae-a44c-5f1e60b161a1" providerId="AD" clId="Web-{6A4F96E1-F685-EC1C-15DB-66D510AFA9A9}" dt="2021-09-21T10:40:29.887" v="15" actId="20577"/>
        <pc:sldMkLst>
          <pc:docMk/>
          <pc:sldMk cId="302709733" sldId="285"/>
        </pc:sldMkLst>
        <pc:spChg chg="mod">
          <ac:chgData name="Marelli Camillo" userId="S::cmarelli@comune.brescia.it::b07d5c21-9c75-41ae-a44c-5f1e60b161a1" providerId="AD" clId="Web-{6A4F96E1-F685-EC1C-15DB-66D510AFA9A9}" dt="2021-09-21T10:40:29.887" v="15" actId="20577"/>
          <ac:spMkLst>
            <pc:docMk/>
            <pc:sldMk cId="302709733" sldId="285"/>
            <ac:spMk id="3" creationId="{00000000-0000-0000-0000-000000000000}"/>
          </ac:spMkLst>
        </pc:spChg>
      </pc:sldChg>
    </pc:docChg>
  </pc:docChgLst>
  <pc:docChgLst>
    <pc:chgData name="Gasparotti Achille" userId="98e7081e-a2a7-48c5-8098-271571d19218" providerId="ADAL" clId="{40C869AA-7EA1-426A-A0B3-A224DE4C3D22}"/>
    <pc:docChg chg="undo custSel addSld delSld modSld">
      <pc:chgData name="Gasparotti Achille" userId="98e7081e-a2a7-48c5-8098-271571d19218" providerId="ADAL" clId="{40C869AA-7EA1-426A-A0B3-A224DE4C3D22}" dt="2021-09-03T14:00:12.438" v="1635" actId="20577"/>
      <pc:docMkLst>
        <pc:docMk/>
      </pc:docMkLst>
      <pc:sldChg chg="modSp del mod">
        <pc:chgData name="Gasparotti Achille" userId="98e7081e-a2a7-48c5-8098-271571d19218" providerId="ADAL" clId="{40C869AA-7EA1-426A-A0B3-A224DE4C3D22}" dt="2021-09-03T13:47:22.574" v="1207" actId="2696"/>
        <pc:sldMkLst>
          <pc:docMk/>
          <pc:sldMk cId="3601238192" sldId="256"/>
        </pc:sldMkLst>
        <pc:spChg chg="mod">
          <ac:chgData name="Gasparotti Achille" userId="98e7081e-a2a7-48c5-8098-271571d19218" providerId="ADAL" clId="{40C869AA-7EA1-426A-A0B3-A224DE4C3D22}" dt="2021-09-03T13:45:43.818" v="1195" actId="14100"/>
          <ac:spMkLst>
            <pc:docMk/>
            <pc:sldMk cId="3601238192" sldId="256"/>
            <ac:spMk id="2" creationId="{C780E344-4A98-4F63-BA80-E82631FC1A18}"/>
          </ac:spMkLst>
        </pc:spChg>
        <pc:spChg chg="mod">
          <ac:chgData name="Gasparotti Achille" userId="98e7081e-a2a7-48c5-8098-271571d19218" providerId="ADAL" clId="{40C869AA-7EA1-426A-A0B3-A224DE4C3D22}" dt="2021-09-03T13:46:43.010" v="1200" actId="21"/>
          <ac:spMkLst>
            <pc:docMk/>
            <pc:sldMk cId="3601238192" sldId="256"/>
            <ac:spMk id="3" creationId="{4D5DDE3E-F981-41A4-BC2A-20264EBA8F8C}"/>
          </ac:spMkLst>
        </pc:spChg>
      </pc:sldChg>
      <pc:sldChg chg="modSp mod">
        <pc:chgData name="Gasparotti Achille" userId="98e7081e-a2a7-48c5-8098-271571d19218" providerId="ADAL" clId="{40C869AA-7EA1-426A-A0B3-A224DE4C3D22}" dt="2021-09-03T13:47:54.366" v="1212" actId="27636"/>
        <pc:sldMkLst>
          <pc:docMk/>
          <pc:sldMk cId="2776378562" sldId="257"/>
        </pc:sldMkLst>
        <pc:spChg chg="mod">
          <ac:chgData name="Gasparotti Achille" userId="98e7081e-a2a7-48c5-8098-271571d19218" providerId="ADAL" clId="{40C869AA-7EA1-426A-A0B3-A224DE4C3D22}" dt="2021-09-03T13:47:36.885" v="1209" actId="114"/>
          <ac:spMkLst>
            <pc:docMk/>
            <pc:sldMk cId="2776378562" sldId="257"/>
            <ac:spMk id="2" creationId="{17788004-6C51-48E3-83D9-9FE10B4557B9}"/>
          </ac:spMkLst>
        </pc:spChg>
        <pc:spChg chg="mod">
          <ac:chgData name="Gasparotti Achille" userId="98e7081e-a2a7-48c5-8098-271571d19218" providerId="ADAL" clId="{40C869AA-7EA1-426A-A0B3-A224DE4C3D22}" dt="2021-09-03T13:47:54.366" v="1212" actId="27636"/>
          <ac:spMkLst>
            <pc:docMk/>
            <pc:sldMk cId="2776378562" sldId="257"/>
            <ac:spMk id="3" creationId="{134D6930-32CA-40A6-8892-9032C5BDC9BF}"/>
          </ac:spMkLst>
        </pc:spChg>
      </pc:sldChg>
      <pc:sldChg chg="modSp mod">
        <pc:chgData name="Gasparotti Achille" userId="98e7081e-a2a7-48c5-8098-271571d19218" providerId="ADAL" clId="{40C869AA-7EA1-426A-A0B3-A224DE4C3D22}" dt="2021-09-03T12:48:24.952" v="279" actId="20577"/>
        <pc:sldMkLst>
          <pc:docMk/>
          <pc:sldMk cId="69896238" sldId="258"/>
        </pc:sldMkLst>
        <pc:spChg chg="mod">
          <ac:chgData name="Gasparotti Achille" userId="98e7081e-a2a7-48c5-8098-271571d19218" providerId="ADAL" clId="{40C869AA-7EA1-426A-A0B3-A224DE4C3D22}" dt="2021-09-03T12:48:24.952" v="279" actId="20577"/>
          <ac:spMkLst>
            <pc:docMk/>
            <pc:sldMk cId="69896238" sldId="258"/>
            <ac:spMk id="2" creationId="{D11C6F03-0656-41E8-81B5-C85080CD9D84}"/>
          </ac:spMkLst>
        </pc:spChg>
      </pc:sldChg>
      <pc:sldChg chg="addSp modSp mod">
        <pc:chgData name="Gasparotti Achille" userId="98e7081e-a2a7-48c5-8098-271571d19218" providerId="ADAL" clId="{40C869AA-7EA1-426A-A0B3-A224DE4C3D22}" dt="2021-09-03T12:47:26.178" v="206" actId="6549"/>
        <pc:sldMkLst>
          <pc:docMk/>
          <pc:sldMk cId="3419188761" sldId="259"/>
        </pc:sldMkLst>
        <pc:spChg chg="mod">
          <ac:chgData name="Gasparotti Achille" userId="98e7081e-a2a7-48c5-8098-271571d19218" providerId="ADAL" clId="{40C869AA-7EA1-426A-A0B3-A224DE4C3D22}" dt="2021-09-03T12:43:06.381" v="67" actId="122"/>
          <ac:spMkLst>
            <pc:docMk/>
            <pc:sldMk cId="3419188761" sldId="259"/>
            <ac:spMk id="2" creationId="{64AC6F51-DB8F-44D4-A894-EE042BA12943}"/>
          </ac:spMkLst>
        </pc:spChg>
        <pc:spChg chg="mod">
          <ac:chgData name="Gasparotti Achille" userId="98e7081e-a2a7-48c5-8098-271571d19218" providerId="ADAL" clId="{40C869AA-7EA1-426A-A0B3-A224DE4C3D22}" dt="2021-09-03T12:47:26.178" v="206" actId="6549"/>
          <ac:spMkLst>
            <pc:docMk/>
            <pc:sldMk cId="3419188761" sldId="259"/>
            <ac:spMk id="3" creationId="{02890B9B-65D0-440D-A5DE-0F5102A1CD76}"/>
          </ac:spMkLst>
        </pc:spChg>
        <pc:picChg chg="add mod">
          <ac:chgData name="Gasparotti Achille" userId="98e7081e-a2a7-48c5-8098-271571d19218" providerId="ADAL" clId="{40C869AA-7EA1-426A-A0B3-A224DE4C3D22}" dt="2021-09-03T12:41:42.425" v="2"/>
          <ac:picMkLst>
            <pc:docMk/>
            <pc:sldMk cId="3419188761" sldId="259"/>
            <ac:picMk id="4" creationId="{08253551-1546-41EA-822C-60C82A4202C3}"/>
          </ac:picMkLst>
        </pc:picChg>
      </pc:sldChg>
      <pc:sldChg chg="addSp modSp new mod">
        <pc:chgData name="Gasparotti Achille" userId="98e7081e-a2a7-48c5-8098-271571d19218" providerId="ADAL" clId="{40C869AA-7EA1-426A-A0B3-A224DE4C3D22}" dt="2021-09-03T13:22:16.048" v="304" actId="6549"/>
        <pc:sldMkLst>
          <pc:docMk/>
          <pc:sldMk cId="3003294312" sldId="260"/>
        </pc:sldMkLst>
        <pc:spChg chg="mod">
          <ac:chgData name="Gasparotti Achille" userId="98e7081e-a2a7-48c5-8098-271571d19218" providerId="ADAL" clId="{40C869AA-7EA1-426A-A0B3-A224DE4C3D22}" dt="2021-09-03T13:21:25.479" v="292" actId="255"/>
          <ac:spMkLst>
            <pc:docMk/>
            <pc:sldMk cId="3003294312" sldId="260"/>
            <ac:spMk id="2" creationId="{375E1010-3BD2-4FA3-A1FD-28521AE0E4FB}"/>
          </ac:spMkLst>
        </pc:spChg>
        <pc:spChg chg="mod">
          <ac:chgData name="Gasparotti Achille" userId="98e7081e-a2a7-48c5-8098-271571d19218" providerId="ADAL" clId="{40C869AA-7EA1-426A-A0B3-A224DE4C3D22}" dt="2021-09-03T13:22:16.048" v="304" actId="6549"/>
          <ac:spMkLst>
            <pc:docMk/>
            <pc:sldMk cId="3003294312" sldId="260"/>
            <ac:spMk id="3" creationId="{999CDD57-FB60-4F3D-982D-B0AF366CD837}"/>
          </ac:spMkLst>
        </pc:spChg>
        <pc:picChg chg="add mod">
          <ac:chgData name="Gasparotti Achille" userId="98e7081e-a2a7-48c5-8098-271571d19218" providerId="ADAL" clId="{40C869AA-7EA1-426A-A0B3-A224DE4C3D22}" dt="2021-09-03T12:42:01.741" v="29"/>
          <ac:picMkLst>
            <pc:docMk/>
            <pc:sldMk cId="3003294312" sldId="260"/>
            <ac:picMk id="4" creationId="{1A813A09-CEEC-4859-BAA1-819A45F5CC4E}"/>
          </ac:picMkLst>
        </pc:picChg>
      </pc:sldChg>
      <pc:sldChg chg="addSp modSp new mod">
        <pc:chgData name="Gasparotti Achille" userId="98e7081e-a2a7-48c5-8098-271571d19218" providerId="ADAL" clId="{40C869AA-7EA1-426A-A0B3-A224DE4C3D22}" dt="2021-09-03T13:28:47.885" v="368" actId="2711"/>
        <pc:sldMkLst>
          <pc:docMk/>
          <pc:sldMk cId="4120750770" sldId="261"/>
        </pc:sldMkLst>
        <pc:spChg chg="mod">
          <ac:chgData name="Gasparotti Achille" userId="98e7081e-a2a7-48c5-8098-271571d19218" providerId="ADAL" clId="{40C869AA-7EA1-426A-A0B3-A224DE4C3D22}" dt="2021-09-03T13:25:01.694" v="319" actId="255"/>
          <ac:spMkLst>
            <pc:docMk/>
            <pc:sldMk cId="4120750770" sldId="261"/>
            <ac:spMk id="2" creationId="{BA05BEA1-5D38-49D6-9715-5E49D266BA16}"/>
          </ac:spMkLst>
        </pc:spChg>
        <pc:spChg chg="mod">
          <ac:chgData name="Gasparotti Achille" userId="98e7081e-a2a7-48c5-8098-271571d19218" providerId="ADAL" clId="{40C869AA-7EA1-426A-A0B3-A224DE4C3D22}" dt="2021-09-03T13:28:47.885" v="368" actId="2711"/>
          <ac:spMkLst>
            <pc:docMk/>
            <pc:sldMk cId="4120750770" sldId="261"/>
            <ac:spMk id="3" creationId="{BA970CFE-6BBB-46D7-AE54-6CCA8B051332}"/>
          </ac:spMkLst>
        </pc:spChg>
        <pc:picChg chg="add mod">
          <ac:chgData name="Gasparotti Achille" userId="98e7081e-a2a7-48c5-8098-271571d19218" providerId="ADAL" clId="{40C869AA-7EA1-426A-A0B3-A224DE4C3D22}" dt="2021-09-03T13:24:23.717" v="310"/>
          <ac:picMkLst>
            <pc:docMk/>
            <pc:sldMk cId="4120750770" sldId="261"/>
            <ac:picMk id="4" creationId="{9484A34D-8992-4825-8C0B-5DAAD345412C}"/>
          </ac:picMkLst>
        </pc:picChg>
      </pc:sldChg>
      <pc:sldChg chg="addSp modSp new mod">
        <pc:chgData name="Gasparotti Achille" userId="98e7081e-a2a7-48c5-8098-271571d19218" providerId="ADAL" clId="{40C869AA-7EA1-426A-A0B3-A224DE4C3D22}" dt="2021-09-03T13:31:33.994" v="420" actId="113"/>
        <pc:sldMkLst>
          <pc:docMk/>
          <pc:sldMk cId="2460248816" sldId="262"/>
        </pc:sldMkLst>
        <pc:spChg chg="mod">
          <ac:chgData name="Gasparotti Achille" userId="98e7081e-a2a7-48c5-8098-271571d19218" providerId="ADAL" clId="{40C869AA-7EA1-426A-A0B3-A224DE4C3D22}" dt="2021-09-03T13:29:26.011" v="371" actId="122"/>
          <ac:spMkLst>
            <pc:docMk/>
            <pc:sldMk cId="2460248816" sldId="262"/>
            <ac:spMk id="2" creationId="{25E03578-3BC2-49C6-A63C-55F9454B2366}"/>
          </ac:spMkLst>
        </pc:spChg>
        <pc:spChg chg="mod">
          <ac:chgData name="Gasparotti Achille" userId="98e7081e-a2a7-48c5-8098-271571d19218" providerId="ADAL" clId="{40C869AA-7EA1-426A-A0B3-A224DE4C3D22}" dt="2021-09-03T13:31:33.994" v="420" actId="113"/>
          <ac:spMkLst>
            <pc:docMk/>
            <pc:sldMk cId="2460248816" sldId="262"/>
            <ac:spMk id="3" creationId="{ECC6E6A0-502B-43D9-948B-44D81D25B9A8}"/>
          </ac:spMkLst>
        </pc:spChg>
        <pc:graphicFrameChg chg="add mod modGraphic">
          <ac:chgData name="Gasparotti Achille" userId="98e7081e-a2a7-48c5-8098-271571d19218" providerId="ADAL" clId="{40C869AA-7EA1-426A-A0B3-A224DE4C3D22}" dt="2021-09-03T13:31:06.062" v="419" actId="255"/>
          <ac:graphicFrameMkLst>
            <pc:docMk/>
            <pc:sldMk cId="2460248816" sldId="262"/>
            <ac:graphicFrameMk id="5" creationId="{DF05CEA0-4B87-4F8C-90DE-4AA63047A868}"/>
          </ac:graphicFrameMkLst>
        </pc:graphicFrameChg>
        <pc:picChg chg="add mod">
          <ac:chgData name="Gasparotti Achille" userId="98e7081e-a2a7-48c5-8098-271571d19218" providerId="ADAL" clId="{40C869AA-7EA1-426A-A0B3-A224DE4C3D22}" dt="2021-09-03T13:29:35.332" v="372"/>
          <ac:picMkLst>
            <pc:docMk/>
            <pc:sldMk cId="2460248816" sldId="262"/>
            <ac:picMk id="4" creationId="{49498D13-9A95-4067-BA5F-1E63B3DE48E2}"/>
          </ac:picMkLst>
        </pc:picChg>
      </pc:sldChg>
      <pc:sldChg chg="addSp modSp new mod">
        <pc:chgData name="Gasparotti Achille" userId="98e7081e-a2a7-48c5-8098-271571d19218" providerId="ADAL" clId="{40C869AA-7EA1-426A-A0B3-A224DE4C3D22}" dt="2021-09-03T14:00:12.438" v="1635" actId="20577"/>
        <pc:sldMkLst>
          <pc:docMk/>
          <pc:sldMk cId="3138061463" sldId="263"/>
        </pc:sldMkLst>
        <pc:spChg chg="mod">
          <ac:chgData name="Gasparotti Achille" userId="98e7081e-a2a7-48c5-8098-271571d19218" providerId="ADAL" clId="{40C869AA-7EA1-426A-A0B3-A224DE4C3D22}" dt="2021-09-03T13:32:51.633" v="452" actId="122"/>
          <ac:spMkLst>
            <pc:docMk/>
            <pc:sldMk cId="3138061463" sldId="263"/>
            <ac:spMk id="2" creationId="{00419D92-5E07-4DAB-A56D-1CD0BF4F35FA}"/>
          </ac:spMkLst>
        </pc:spChg>
        <pc:spChg chg="mod">
          <ac:chgData name="Gasparotti Achille" userId="98e7081e-a2a7-48c5-8098-271571d19218" providerId="ADAL" clId="{40C869AA-7EA1-426A-A0B3-A224DE4C3D22}" dt="2021-09-03T14:00:12.438" v="1635" actId="20577"/>
          <ac:spMkLst>
            <pc:docMk/>
            <pc:sldMk cId="3138061463" sldId="263"/>
            <ac:spMk id="3" creationId="{FE74C1E7-2BAF-443B-A529-4591B592505B}"/>
          </ac:spMkLst>
        </pc:spChg>
        <pc:picChg chg="add mod">
          <ac:chgData name="Gasparotti Achille" userId="98e7081e-a2a7-48c5-8098-271571d19218" providerId="ADAL" clId="{40C869AA-7EA1-426A-A0B3-A224DE4C3D22}" dt="2021-09-03T13:35:27.457" v="610"/>
          <ac:picMkLst>
            <pc:docMk/>
            <pc:sldMk cId="3138061463" sldId="263"/>
            <ac:picMk id="4" creationId="{6B0AD3E2-F7FC-4D1A-A29E-020025A695F3}"/>
          </ac:picMkLst>
        </pc:picChg>
      </pc:sldChg>
      <pc:sldChg chg="new del">
        <pc:chgData name="Gasparotti Achille" userId="98e7081e-a2a7-48c5-8098-271571d19218" providerId="ADAL" clId="{40C869AA-7EA1-426A-A0B3-A224DE4C3D22}" dt="2021-09-03T13:46:18.947" v="1198" actId="2696"/>
        <pc:sldMkLst>
          <pc:docMk/>
          <pc:sldMk cId="4266103499" sldId="264"/>
        </pc:sldMkLst>
      </pc:sldChg>
      <pc:sldChg chg="addSp modSp new mod">
        <pc:chgData name="Gasparotti Achille" userId="98e7081e-a2a7-48c5-8098-271571d19218" providerId="ADAL" clId="{40C869AA-7EA1-426A-A0B3-A224DE4C3D22}" dt="2021-09-03T13:47:26.355" v="1208" actId="6549"/>
        <pc:sldMkLst>
          <pc:docMk/>
          <pc:sldMk cId="1925471002" sldId="265"/>
        </pc:sldMkLst>
        <pc:spChg chg="add mod">
          <ac:chgData name="Gasparotti Achille" userId="98e7081e-a2a7-48c5-8098-271571d19218" providerId="ADAL" clId="{40C869AA-7EA1-426A-A0B3-A224DE4C3D22}" dt="2021-09-03T13:47:26.355" v="1208" actId="6549"/>
          <ac:spMkLst>
            <pc:docMk/>
            <pc:sldMk cId="1925471002" sldId="265"/>
            <ac:spMk id="4" creationId="{20C4F3FC-C455-4509-A920-5261F47CB778}"/>
          </ac:spMkLst>
        </pc:spChg>
        <pc:picChg chg="add mod">
          <ac:chgData name="Gasparotti Achille" userId="98e7081e-a2a7-48c5-8098-271571d19218" providerId="ADAL" clId="{40C869AA-7EA1-426A-A0B3-A224DE4C3D22}" dt="2021-09-03T13:46:30.213" v="1199"/>
          <ac:picMkLst>
            <pc:docMk/>
            <pc:sldMk cId="1925471002" sldId="265"/>
            <ac:picMk id="2" creationId="{9C5DFD31-C87B-498E-9591-23DF0A0E9917}"/>
          </ac:picMkLst>
        </pc:picChg>
      </pc:sldChg>
    </pc:docChg>
  </pc:docChgLst>
  <pc:docChgLst>
    <pc:chgData name="Marelli Camillo" userId="S::cmarelli@comune.brescia.it::b07d5c21-9c75-41ae-a44c-5f1e60b161a1" providerId="AD" clId="Web-{26DF2182-2CF1-4879-9948-1F74B5126911}"/>
    <pc:docChg chg="addSld delSld modSld sldOrd addMainMaster modMainMaster">
      <pc:chgData name="Marelli Camillo" userId="S::cmarelli@comune.brescia.it::b07d5c21-9c75-41ae-a44c-5f1e60b161a1" providerId="AD" clId="Web-{26DF2182-2CF1-4879-9948-1F74B5126911}" dt="2021-09-20T19:45:58.401" v="644" actId="20577"/>
      <pc:docMkLst>
        <pc:docMk/>
      </pc:docMkLst>
      <pc:sldChg chg="addSp delSp modSp mod modClrScheme chgLayout">
        <pc:chgData name="Marelli Camillo" userId="S::cmarelli@comune.brescia.it::b07d5c21-9c75-41ae-a44c-5f1e60b161a1" providerId="AD" clId="Web-{26DF2182-2CF1-4879-9948-1F74B5126911}" dt="2021-09-20T19:14:17.870" v="186"/>
        <pc:sldMkLst>
          <pc:docMk/>
          <pc:sldMk cId="2776378562" sldId="257"/>
        </pc:sldMkLst>
        <pc:spChg chg="mod ord">
          <ac:chgData name="Marelli Camillo" userId="S::cmarelli@comune.brescia.it::b07d5c21-9c75-41ae-a44c-5f1e60b161a1" providerId="AD" clId="Web-{26DF2182-2CF1-4879-9948-1F74B5126911}" dt="2021-09-20T19:14:17.870" v="186"/>
          <ac:spMkLst>
            <pc:docMk/>
            <pc:sldMk cId="2776378562" sldId="257"/>
            <ac:spMk id="2" creationId="{17788004-6C51-48E3-83D9-9FE10B4557B9}"/>
          </ac:spMkLst>
        </pc:spChg>
        <pc:spChg chg="mod ord">
          <ac:chgData name="Marelli Camillo" userId="S::cmarelli@comune.brescia.it::b07d5c21-9c75-41ae-a44c-5f1e60b161a1" providerId="AD" clId="Web-{26DF2182-2CF1-4879-9948-1F74B5126911}" dt="2021-09-20T19:14:17.870" v="186"/>
          <ac:spMkLst>
            <pc:docMk/>
            <pc:sldMk cId="2776378562" sldId="257"/>
            <ac:spMk id="3" creationId="{134D6930-32CA-40A6-8892-9032C5BDC9BF}"/>
          </ac:spMkLst>
        </pc:spChg>
        <pc:spChg chg="add">
          <ac:chgData name="Marelli Camillo" userId="S::cmarelli@comune.brescia.it::b07d5c21-9c75-41ae-a44c-5f1e60b161a1" providerId="AD" clId="Web-{26DF2182-2CF1-4879-9948-1F74B5126911}" dt="2021-09-20T19:11:29.647" v="155"/>
          <ac:spMkLst>
            <pc:docMk/>
            <pc:sldMk cId="2776378562" sldId="257"/>
            <ac:spMk id="4" creationId="{4B8414CC-4794-457D-87EA-65D3BC28A478}"/>
          </ac:spMkLst>
        </pc:spChg>
        <pc:spChg chg="del">
          <ac:chgData name="Marelli Camillo" userId="S::cmarelli@comune.brescia.it::b07d5c21-9c75-41ae-a44c-5f1e60b161a1" providerId="AD" clId="Web-{26DF2182-2CF1-4879-9948-1F74B5126911}" dt="2021-09-20T19:07:54.830" v="57"/>
          <ac:spMkLst>
            <pc:docMk/>
            <pc:sldMk cId="2776378562" sldId="257"/>
            <ac:spMk id="12" creationId="{00000000-0000-0000-0000-000000000000}"/>
          </ac:spMkLst>
        </pc:spChg>
        <pc:picChg chg="del">
          <ac:chgData name="Marelli Camillo" userId="S::cmarelli@comune.brescia.it::b07d5c21-9c75-41ae-a44c-5f1e60b161a1" providerId="AD" clId="Web-{26DF2182-2CF1-4879-9948-1F74B5126911}" dt="2021-09-20T19:12:45.462" v="181"/>
          <ac:picMkLst>
            <pc:docMk/>
            <pc:sldMk cId="2776378562" sldId="257"/>
            <ac:picMk id="6" creationId="{00000000-0000-0000-0000-000000000000}"/>
          </ac:picMkLst>
        </pc:picChg>
      </pc:sldChg>
      <pc:sldChg chg="delSp modSp">
        <pc:chgData name="Marelli Camillo" userId="S::cmarelli@comune.brescia.it::b07d5c21-9c75-41ae-a44c-5f1e60b161a1" providerId="AD" clId="Web-{26DF2182-2CF1-4879-9948-1F74B5126911}" dt="2021-09-20T19:45:04.978" v="636"/>
        <pc:sldMkLst>
          <pc:docMk/>
          <pc:sldMk cId="69896238" sldId="258"/>
        </pc:sldMkLst>
        <pc:spChg chg="mod">
          <ac:chgData name="Marelli Camillo" userId="S::cmarelli@comune.brescia.it::b07d5c21-9c75-41ae-a44c-5f1e60b161a1" providerId="AD" clId="Web-{26DF2182-2CF1-4879-9948-1F74B5126911}" dt="2021-09-20T19:09:21.754" v="98" actId="20577"/>
          <ac:spMkLst>
            <pc:docMk/>
            <pc:sldMk cId="69896238" sldId="258"/>
            <ac:spMk id="2" creationId="{D11C6F03-0656-41E8-81B5-C85080CD9D84}"/>
          </ac:spMkLst>
        </pc:spChg>
        <pc:spChg chg="del mod">
          <ac:chgData name="Marelli Camillo" userId="S::cmarelli@comune.brescia.it::b07d5c21-9c75-41ae-a44c-5f1e60b161a1" providerId="AD" clId="Web-{26DF2182-2CF1-4879-9948-1F74B5126911}" dt="2021-09-20T19:45:04.978" v="636"/>
          <ac:spMkLst>
            <pc:docMk/>
            <pc:sldMk cId="69896238" sldId="258"/>
            <ac:spMk id="8" creationId="{00000000-0000-0000-0000-000000000000}"/>
          </ac:spMkLst>
        </pc:spChg>
        <pc:picChg chg="del">
          <ac:chgData name="Marelli Camillo" userId="S::cmarelli@comune.brescia.it::b07d5c21-9c75-41ae-a44c-5f1e60b161a1" providerId="AD" clId="Web-{26DF2182-2CF1-4879-9948-1F74B5126911}" dt="2021-09-20T19:12:41.290" v="180"/>
          <ac:picMkLst>
            <pc:docMk/>
            <pc:sldMk cId="69896238" sldId="258"/>
            <ac:picMk id="7" creationId="{00000000-0000-0000-0000-000000000000}"/>
          </ac:picMkLst>
        </pc:picChg>
      </pc:sldChg>
      <pc:sldChg chg="delSp modSp">
        <pc:chgData name="Marelli Camillo" userId="S::cmarelli@comune.brescia.it::b07d5c21-9c75-41ae-a44c-5f1e60b161a1" providerId="AD" clId="Web-{26DF2182-2CF1-4879-9948-1F74B5126911}" dt="2021-09-20T19:44:24.008" v="630"/>
        <pc:sldMkLst>
          <pc:docMk/>
          <pc:sldMk cId="3419188761" sldId="259"/>
        </pc:sldMkLst>
        <pc:spChg chg="mod">
          <ac:chgData name="Marelli Camillo" userId="S::cmarelli@comune.brescia.it::b07d5c21-9c75-41ae-a44c-5f1e60b161a1" providerId="AD" clId="Web-{26DF2182-2CF1-4879-9948-1F74B5126911}" dt="2021-09-20T19:10:43.881" v="135" actId="20577"/>
          <ac:spMkLst>
            <pc:docMk/>
            <pc:sldMk cId="3419188761" sldId="259"/>
            <ac:spMk id="2" creationId="{64AC6F51-DB8F-44D4-A894-EE042BA12943}"/>
          </ac:spMkLst>
        </pc:spChg>
        <pc:spChg chg="del">
          <ac:chgData name="Marelli Camillo" userId="S::cmarelli@comune.brescia.it::b07d5c21-9c75-41ae-a44c-5f1e60b161a1" providerId="AD" clId="Web-{26DF2182-2CF1-4879-9948-1F74B5126911}" dt="2021-09-20T19:44:24.008" v="630"/>
          <ac:spMkLst>
            <pc:docMk/>
            <pc:sldMk cId="3419188761" sldId="259"/>
            <ac:spMk id="5" creationId="{00000000-0000-0000-0000-000000000000}"/>
          </ac:spMkLst>
        </pc:spChg>
        <pc:picChg chg="del">
          <ac:chgData name="Marelli Camillo" userId="S::cmarelli@comune.brescia.it::b07d5c21-9c75-41ae-a44c-5f1e60b161a1" providerId="AD" clId="Web-{26DF2182-2CF1-4879-9948-1F74B5126911}" dt="2021-09-20T19:12:17.789" v="173"/>
          <ac:picMkLst>
            <pc:docMk/>
            <pc:sldMk cId="3419188761" sldId="259"/>
            <ac:picMk id="8" creationId="{00000000-0000-0000-0000-000000000000}"/>
          </ac:picMkLst>
        </pc:picChg>
      </pc:sldChg>
      <pc:sldChg chg="del">
        <pc:chgData name="Marelli Camillo" userId="S::cmarelli@comune.brescia.it::b07d5c21-9c75-41ae-a44c-5f1e60b161a1" providerId="AD" clId="Web-{26DF2182-2CF1-4879-9948-1F74B5126911}" dt="2021-09-20T19:30:32.457" v="385"/>
        <pc:sldMkLst>
          <pc:docMk/>
          <pc:sldMk cId="3003294312" sldId="260"/>
        </pc:sldMkLst>
      </pc:sldChg>
      <pc:sldChg chg="del">
        <pc:chgData name="Marelli Camillo" userId="S::cmarelli@comune.brescia.it::b07d5c21-9c75-41ae-a44c-5f1e60b161a1" providerId="AD" clId="Web-{26DF2182-2CF1-4879-9948-1F74B5126911}" dt="2021-09-20T19:30:43.926" v="387"/>
        <pc:sldMkLst>
          <pc:docMk/>
          <pc:sldMk cId="4120750770" sldId="261"/>
        </pc:sldMkLst>
      </pc:sldChg>
      <pc:sldChg chg="delSp modSp ord">
        <pc:chgData name="Marelli Camillo" userId="S::cmarelli@comune.brescia.it::b07d5c21-9c75-41ae-a44c-5f1e60b161a1" providerId="AD" clId="Web-{26DF2182-2CF1-4879-9948-1F74B5126911}" dt="2021-09-20T19:43:53.023" v="629"/>
        <pc:sldMkLst>
          <pc:docMk/>
          <pc:sldMk cId="2460248816" sldId="262"/>
        </pc:sldMkLst>
        <pc:spChg chg="mod">
          <ac:chgData name="Marelli Camillo" userId="S::cmarelli@comune.brescia.it::b07d5c21-9c75-41ae-a44c-5f1e60b161a1" providerId="AD" clId="Web-{26DF2182-2CF1-4879-9948-1F74B5126911}" dt="2021-09-20T19:31:17.177" v="391" actId="20577"/>
          <ac:spMkLst>
            <pc:docMk/>
            <pc:sldMk cId="2460248816" sldId="262"/>
            <ac:spMk id="2" creationId="{25E03578-3BC2-49C6-A63C-55F9454B2366}"/>
          </ac:spMkLst>
        </pc:spChg>
        <pc:spChg chg="del">
          <ac:chgData name="Marelli Camillo" userId="S::cmarelli@comune.brescia.it::b07d5c21-9c75-41ae-a44c-5f1e60b161a1" providerId="AD" clId="Web-{26DF2182-2CF1-4879-9948-1F74B5126911}" dt="2021-09-20T19:43:53.023" v="629"/>
          <ac:spMkLst>
            <pc:docMk/>
            <pc:sldMk cId="2460248816" sldId="262"/>
            <ac:spMk id="7" creationId="{00000000-0000-0000-0000-000000000000}"/>
          </ac:spMkLst>
        </pc:spChg>
        <pc:graphicFrameChg chg="mod modGraphic">
          <ac:chgData name="Marelli Camillo" userId="S::cmarelli@comune.brescia.it::b07d5c21-9c75-41ae-a44c-5f1e60b161a1" providerId="AD" clId="Web-{26DF2182-2CF1-4879-9948-1F74B5126911}" dt="2021-09-20T19:33:12.289" v="420"/>
          <ac:graphicFrameMkLst>
            <pc:docMk/>
            <pc:sldMk cId="2460248816" sldId="262"/>
            <ac:graphicFrameMk id="5" creationId="{DF05CEA0-4B87-4F8C-90DE-4AA63047A868}"/>
          </ac:graphicFrameMkLst>
        </pc:graphicFrameChg>
        <pc:picChg chg="del">
          <ac:chgData name="Marelli Camillo" userId="S::cmarelli@comune.brescia.it::b07d5c21-9c75-41ae-a44c-5f1e60b161a1" providerId="AD" clId="Web-{26DF2182-2CF1-4879-9948-1F74B5126911}" dt="2021-09-20T19:32:28.350" v="402"/>
          <ac:picMkLst>
            <pc:docMk/>
            <pc:sldMk cId="2460248816" sldId="262"/>
            <ac:picMk id="8" creationId="{00000000-0000-0000-0000-000000000000}"/>
          </ac:picMkLst>
        </pc:picChg>
      </pc:sldChg>
      <pc:sldChg chg="delSp modSp">
        <pc:chgData name="Marelli Camillo" userId="S::cmarelli@comune.brescia.it::b07d5c21-9c75-41ae-a44c-5f1e60b161a1" providerId="AD" clId="Web-{26DF2182-2CF1-4879-9948-1F74B5126911}" dt="2021-09-20T19:42:39.490" v="619"/>
        <pc:sldMkLst>
          <pc:docMk/>
          <pc:sldMk cId="3138061463" sldId="263"/>
        </pc:sldMkLst>
        <pc:spChg chg="mod">
          <ac:chgData name="Marelli Camillo" userId="S::cmarelli@comune.brescia.it::b07d5c21-9c75-41ae-a44c-5f1e60b161a1" providerId="AD" clId="Web-{26DF2182-2CF1-4879-9948-1F74B5126911}" dt="2021-09-20T19:34:32.322" v="464" actId="20577"/>
          <ac:spMkLst>
            <pc:docMk/>
            <pc:sldMk cId="3138061463" sldId="263"/>
            <ac:spMk id="2" creationId="{00419D92-5E07-4DAB-A56D-1CD0BF4F35FA}"/>
          </ac:spMkLst>
        </pc:spChg>
        <pc:spChg chg="del">
          <ac:chgData name="Marelli Camillo" userId="S::cmarelli@comune.brescia.it::b07d5c21-9c75-41ae-a44c-5f1e60b161a1" providerId="AD" clId="Web-{26DF2182-2CF1-4879-9948-1F74B5126911}" dt="2021-09-20T19:42:39.490" v="619"/>
          <ac:spMkLst>
            <pc:docMk/>
            <pc:sldMk cId="3138061463" sldId="263"/>
            <ac:spMk id="5" creationId="{00000000-0000-0000-0000-000000000000}"/>
          </ac:spMkLst>
        </pc:spChg>
        <pc:picChg chg="del">
          <ac:chgData name="Marelli Camillo" userId="S::cmarelli@comune.brescia.it::b07d5c21-9c75-41ae-a44c-5f1e60b161a1" providerId="AD" clId="Web-{26DF2182-2CF1-4879-9948-1F74B5126911}" dt="2021-09-20T19:34:42.322" v="465"/>
          <ac:picMkLst>
            <pc:docMk/>
            <pc:sldMk cId="3138061463" sldId="263"/>
            <ac:picMk id="6" creationId="{00000000-0000-0000-0000-000000000000}"/>
          </ac:picMkLst>
        </pc:picChg>
      </pc:sldChg>
      <pc:sldChg chg="modSp">
        <pc:chgData name="Marelli Camillo" userId="S::cmarelli@comune.brescia.it::b07d5c21-9c75-41ae-a44c-5f1e60b161a1" providerId="AD" clId="Web-{26DF2182-2CF1-4879-9948-1F74B5126911}" dt="2021-09-20T19:08:58.394" v="88" actId="20577"/>
        <pc:sldMkLst>
          <pc:docMk/>
          <pc:sldMk cId="1925471002" sldId="265"/>
        </pc:sldMkLst>
        <pc:spChg chg="mod">
          <ac:chgData name="Marelli Camillo" userId="S::cmarelli@comune.brescia.it::b07d5c21-9c75-41ae-a44c-5f1e60b161a1" providerId="AD" clId="Web-{26DF2182-2CF1-4879-9948-1F74B5126911}" dt="2021-09-20T19:08:58.394" v="88" actId="20577"/>
          <ac:spMkLst>
            <pc:docMk/>
            <pc:sldMk cId="1925471002" sldId="265"/>
            <ac:spMk id="4" creationId="{20C4F3FC-C455-4509-A920-5261F47CB778}"/>
          </ac:spMkLst>
        </pc:spChg>
      </pc:sldChg>
      <pc:sldChg chg="delSp modSp">
        <pc:chgData name="Marelli Camillo" userId="S::cmarelli@comune.brescia.it::b07d5c21-9c75-41ae-a44c-5f1e60b161a1" providerId="AD" clId="Web-{26DF2182-2CF1-4879-9948-1F74B5126911}" dt="2021-09-20T19:45:08.697" v="637"/>
        <pc:sldMkLst>
          <pc:docMk/>
          <pc:sldMk cId="3985269489" sldId="266"/>
        </pc:sldMkLst>
        <pc:spChg chg="mod">
          <ac:chgData name="Marelli Camillo" userId="S::cmarelli@comune.brescia.it::b07d5c21-9c75-41ae-a44c-5f1e60b161a1" providerId="AD" clId="Web-{26DF2182-2CF1-4879-9948-1F74B5126911}" dt="2021-09-20T19:09:27.769" v="99" actId="20577"/>
          <ac:spMkLst>
            <pc:docMk/>
            <pc:sldMk cId="3985269489" sldId="266"/>
            <ac:spMk id="2" creationId="{00000000-0000-0000-0000-000000000000}"/>
          </ac:spMkLst>
        </pc:spChg>
        <pc:spChg chg="del mod">
          <ac:chgData name="Marelli Camillo" userId="S::cmarelli@comune.brescia.it::b07d5c21-9c75-41ae-a44c-5f1e60b161a1" providerId="AD" clId="Web-{26DF2182-2CF1-4879-9948-1F74B5126911}" dt="2021-09-20T19:45:08.697" v="637"/>
          <ac:spMkLst>
            <pc:docMk/>
            <pc:sldMk cId="3985269489" sldId="266"/>
            <ac:spMk id="13" creationId="{00000000-0000-0000-0000-000000000000}"/>
          </ac:spMkLst>
        </pc:spChg>
        <pc:picChg chg="del">
          <ac:chgData name="Marelli Camillo" userId="S::cmarelli@comune.brescia.it::b07d5c21-9c75-41ae-a44c-5f1e60b161a1" providerId="AD" clId="Web-{26DF2182-2CF1-4879-9948-1F74B5126911}" dt="2021-09-20T19:12:38.727" v="179"/>
          <ac:picMkLst>
            <pc:docMk/>
            <pc:sldMk cId="3985269489" sldId="266"/>
            <ac:picMk id="14" creationId="{00000000-0000-0000-0000-000000000000}"/>
          </ac:picMkLst>
        </pc:picChg>
      </pc:sldChg>
      <pc:sldChg chg="delSp modSp">
        <pc:chgData name="Marelli Camillo" userId="S::cmarelli@comune.brescia.it::b07d5c21-9c75-41ae-a44c-5f1e60b161a1" providerId="AD" clId="Web-{26DF2182-2CF1-4879-9948-1F74B5126911}" dt="2021-09-20T19:45:34.291" v="643" actId="20577"/>
        <pc:sldMkLst>
          <pc:docMk/>
          <pc:sldMk cId="2678715210" sldId="271"/>
        </pc:sldMkLst>
        <pc:spChg chg="mod">
          <ac:chgData name="Marelli Camillo" userId="S::cmarelli@comune.brescia.it::b07d5c21-9c75-41ae-a44c-5f1e60b161a1" providerId="AD" clId="Web-{26DF2182-2CF1-4879-9948-1F74B5126911}" dt="2021-09-20T19:09:34.863" v="100" actId="20577"/>
          <ac:spMkLst>
            <pc:docMk/>
            <pc:sldMk cId="2678715210" sldId="271"/>
            <ac:spMk id="2" creationId="{00000000-0000-0000-0000-000000000000}"/>
          </ac:spMkLst>
        </pc:spChg>
        <pc:spChg chg="mod">
          <ac:chgData name="Marelli Camillo" userId="S::cmarelli@comune.brescia.it::b07d5c21-9c75-41ae-a44c-5f1e60b161a1" providerId="AD" clId="Web-{26DF2182-2CF1-4879-9948-1F74B5126911}" dt="2021-09-20T19:45:34.291" v="643" actId="20577"/>
          <ac:spMkLst>
            <pc:docMk/>
            <pc:sldMk cId="2678715210" sldId="271"/>
            <ac:spMk id="3" creationId="{00000000-0000-0000-0000-000000000000}"/>
          </ac:spMkLst>
        </pc:spChg>
        <pc:spChg chg="del">
          <ac:chgData name="Marelli Camillo" userId="S::cmarelli@comune.brescia.it::b07d5c21-9c75-41ae-a44c-5f1e60b161a1" providerId="AD" clId="Web-{26DF2182-2CF1-4879-9948-1F74B5126911}" dt="2021-09-20T19:45:16.134" v="638"/>
          <ac:spMkLst>
            <pc:docMk/>
            <pc:sldMk cId="2678715210" sldId="271"/>
            <ac:spMk id="4" creationId="{00000000-0000-0000-0000-000000000000}"/>
          </ac:spMkLst>
        </pc:spChg>
        <pc:picChg chg="del">
          <ac:chgData name="Marelli Camillo" userId="S::cmarelli@comune.brescia.it::b07d5c21-9c75-41ae-a44c-5f1e60b161a1" providerId="AD" clId="Web-{26DF2182-2CF1-4879-9948-1F74B5126911}" dt="2021-09-20T19:12:34.883" v="178"/>
          <ac:picMkLst>
            <pc:docMk/>
            <pc:sldMk cId="2678715210" sldId="271"/>
            <ac:picMk id="5" creationId="{00000000-0000-0000-0000-000000000000}"/>
          </ac:picMkLst>
        </pc:picChg>
      </pc:sldChg>
      <pc:sldChg chg="delSp modSp">
        <pc:chgData name="Marelli Camillo" userId="S::cmarelli@comune.brescia.it::b07d5c21-9c75-41ae-a44c-5f1e60b161a1" providerId="AD" clId="Web-{26DF2182-2CF1-4879-9948-1F74B5126911}" dt="2021-09-20T19:44:59.025" v="635"/>
        <pc:sldMkLst>
          <pc:docMk/>
          <pc:sldMk cId="3659534921" sldId="272"/>
        </pc:sldMkLst>
        <pc:spChg chg="mod">
          <ac:chgData name="Marelli Camillo" userId="S::cmarelli@comune.brescia.it::b07d5c21-9c75-41ae-a44c-5f1e60b161a1" providerId="AD" clId="Web-{26DF2182-2CF1-4879-9948-1F74B5126911}" dt="2021-09-20T19:09:39.660" v="101" actId="20577"/>
          <ac:spMkLst>
            <pc:docMk/>
            <pc:sldMk cId="3659534921" sldId="272"/>
            <ac:spMk id="2" creationId="{A08B0836-7CD2-4F5E-90C0-D5F966124B96}"/>
          </ac:spMkLst>
        </pc:spChg>
        <pc:spChg chg="del">
          <ac:chgData name="Marelli Camillo" userId="S::cmarelli@comune.brescia.it::b07d5c21-9c75-41ae-a44c-5f1e60b161a1" providerId="AD" clId="Web-{26DF2182-2CF1-4879-9948-1F74B5126911}" dt="2021-09-20T19:44:59.025" v="635"/>
          <ac:spMkLst>
            <pc:docMk/>
            <pc:sldMk cId="3659534921" sldId="272"/>
            <ac:spMk id="4" creationId="{00000000-0000-0000-0000-000000000000}"/>
          </ac:spMkLst>
        </pc:spChg>
        <pc:picChg chg="del">
          <ac:chgData name="Marelli Camillo" userId="S::cmarelli@comune.brescia.it::b07d5c21-9c75-41ae-a44c-5f1e60b161a1" providerId="AD" clId="Web-{26DF2182-2CF1-4879-9948-1F74B5126911}" dt="2021-09-20T19:12:32.258" v="177"/>
          <ac:picMkLst>
            <pc:docMk/>
            <pc:sldMk cId="3659534921" sldId="272"/>
            <ac:picMk id="5" creationId="{00000000-0000-0000-0000-000000000000}"/>
          </ac:picMkLst>
        </pc:picChg>
      </pc:sldChg>
      <pc:sldChg chg="delSp modSp">
        <pc:chgData name="Marelli Camillo" userId="S::cmarelli@comune.brescia.it::b07d5c21-9c75-41ae-a44c-5f1e60b161a1" providerId="AD" clId="Web-{26DF2182-2CF1-4879-9948-1F74B5126911}" dt="2021-09-20T19:44:49.868" v="634"/>
        <pc:sldMkLst>
          <pc:docMk/>
          <pc:sldMk cId="2238226952" sldId="273"/>
        </pc:sldMkLst>
        <pc:spChg chg="mod">
          <ac:chgData name="Marelli Camillo" userId="S::cmarelli@comune.brescia.it::b07d5c21-9c75-41ae-a44c-5f1e60b161a1" providerId="AD" clId="Web-{26DF2182-2CF1-4879-9948-1F74B5126911}" dt="2021-09-20T19:09:46.567" v="102" actId="20577"/>
          <ac:spMkLst>
            <pc:docMk/>
            <pc:sldMk cId="2238226952" sldId="273"/>
            <ac:spMk id="2" creationId="{3623BCD7-14E6-4C6B-8C7F-71852D64E0F7}"/>
          </ac:spMkLst>
        </pc:spChg>
        <pc:spChg chg="del">
          <ac:chgData name="Marelli Camillo" userId="S::cmarelli@comune.brescia.it::b07d5c21-9c75-41ae-a44c-5f1e60b161a1" providerId="AD" clId="Web-{26DF2182-2CF1-4879-9948-1F74B5126911}" dt="2021-09-20T19:44:49.868" v="634"/>
          <ac:spMkLst>
            <pc:docMk/>
            <pc:sldMk cId="2238226952" sldId="273"/>
            <ac:spMk id="13" creationId="{00000000-0000-0000-0000-000000000000}"/>
          </ac:spMkLst>
        </pc:spChg>
        <pc:picChg chg="del">
          <ac:chgData name="Marelli Camillo" userId="S::cmarelli@comune.brescia.it::b07d5c21-9c75-41ae-a44c-5f1e60b161a1" providerId="AD" clId="Web-{26DF2182-2CF1-4879-9948-1F74B5126911}" dt="2021-09-20T19:12:29.508" v="176"/>
          <ac:picMkLst>
            <pc:docMk/>
            <pc:sldMk cId="2238226952" sldId="273"/>
            <ac:picMk id="14" creationId="{00000000-0000-0000-0000-000000000000}"/>
          </ac:picMkLst>
        </pc:picChg>
      </pc:sldChg>
      <pc:sldChg chg="delSp modSp">
        <pc:chgData name="Marelli Camillo" userId="S::cmarelli@comune.brescia.it::b07d5c21-9c75-41ae-a44c-5f1e60b161a1" providerId="AD" clId="Web-{26DF2182-2CF1-4879-9948-1F74B5126911}" dt="2021-09-20T19:44:42.696" v="633"/>
        <pc:sldMkLst>
          <pc:docMk/>
          <pc:sldMk cId="1289370300" sldId="274"/>
        </pc:sldMkLst>
        <pc:spChg chg="mod">
          <ac:chgData name="Marelli Camillo" userId="S::cmarelli@comune.brescia.it::b07d5c21-9c75-41ae-a44c-5f1e60b161a1" providerId="AD" clId="Web-{26DF2182-2CF1-4879-9948-1F74B5126911}" dt="2021-09-20T19:09:51.504" v="103" actId="20577"/>
          <ac:spMkLst>
            <pc:docMk/>
            <pc:sldMk cId="1289370300" sldId="274"/>
            <ac:spMk id="4" creationId="{00000000-0000-0000-0000-000000000000}"/>
          </ac:spMkLst>
        </pc:spChg>
        <pc:spChg chg="del">
          <ac:chgData name="Marelli Camillo" userId="S::cmarelli@comune.brescia.it::b07d5c21-9c75-41ae-a44c-5f1e60b161a1" providerId="AD" clId="Web-{26DF2182-2CF1-4879-9948-1F74B5126911}" dt="2021-09-20T19:44:42.696" v="633"/>
          <ac:spMkLst>
            <pc:docMk/>
            <pc:sldMk cId="1289370300" sldId="274"/>
            <ac:spMk id="5" creationId="{00000000-0000-0000-0000-000000000000}"/>
          </ac:spMkLst>
        </pc:spChg>
      </pc:sldChg>
      <pc:sldChg chg="delSp modSp">
        <pc:chgData name="Marelli Camillo" userId="S::cmarelli@comune.brescia.it::b07d5c21-9c75-41ae-a44c-5f1e60b161a1" providerId="AD" clId="Web-{26DF2182-2CF1-4879-9948-1F74B5126911}" dt="2021-09-20T19:45:58.401" v="644" actId="20577"/>
        <pc:sldMkLst>
          <pc:docMk/>
          <pc:sldMk cId="2357823613" sldId="275"/>
        </pc:sldMkLst>
        <pc:spChg chg="mod">
          <ac:chgData name="Marelli Camillo" userId="S::cmarelli@comune.brescia.it::b07d5c21-9c75-41ae-a44c-5f1e60b161a1" providerId="AD" clId="Web-{26DF2182-2CF1-4879-9948-1F74B5126911}" dt="2021-09-20T19:09:59.629" v="104" actId="20577"/>
          <ac:spMkLst>
            <pc:docMk/>
            <pc:sldMk cId="2357823613" sldId="275"/>
            <ac:spMk id="2" creationId="{00000000-0000-0000-0000-000000000000}"/>
          </ac:spMkLst>
        </pc:spChg>
        <pc:spChg chg="mod">
          <ac:chgData name="Marelli Camillo" userId="S::cmarelli@comune.brescia.it::b07d5c21-9c75-41ae-a44c-5f1e60b161a1" providerId="AD" clId="Web-{26DF2182-2CF1-4879-9948-1F74B5126911}" dt="2021-09-20T19:45:58.401" v="644" actId="20577"/>
          <ac:spMkLst>
            <pc:docMk/>
            <pc:sldMk cId="2357823613" sldId="275"/>
            <ac:spMk id="3" creationId="{00000000-0000-0000-0000-000000000000}"/>
          </ac:spMkLst>
        </pc:spChg>
        <pc:spChg chg="del">
          <ac:chgData name="Marelli Camillo" userId="S::cmarelli@comune.brescia.it::b07d5c21-9c75-41ae-a44c-5f1e60b161a1" providerId="AD" clId="Web-{26DF2182-2CF1-4879-9948-1F74B5126911}" dt="2021-09-20T19:44:38.727" v="632"/>
          <ac:spMkLst>
            <pc:docMk/>
            <pc:sldMk cId="2357823613" sldId="275"/>
            <ac:spMk id="4" creationId="{00000000-0000-0000-0000-000000000000}"/>
          </ac:spMkLst>
        </pc:spChg>
        <pc:picChg chg="del">
          <ac:chgData name="Marelli Camillo" userId="S::cmarelli@comune.brescia.it::b07d5c21-9c75-41ae-a44c-5f1e60b161a1" providerId="AD" clId="Web-{26DF2182-2CF1-4879-9948-1F74B5126911}" dt="2021-09-20T19:12:25.117" v="175"/>
          <ac:picMkLst>
            <pc:docMk/>
            <pc:sldMk cId="2357823613" sldId="275"/>
            <ac:picMk id="5" creationId="{00000000-0000-0000-0000-000000000000}"/>
          </ac:picMkLst>
        </pc:picChg>
      </pc:sldChg>
      <pc:sldChg chg="delSp modSp">
        <pc:chgData name="Marelli Camillo" userId="S::cmarelli@comune.brescia.it::b07d5c21-9c75-41ae-a44c-5f1e60b161a1" providerId="AD" clId="Web-{26DF2182-2CF1-4879-9948-1F74B5126911}" dt="2021-09-20T19:44:32.118" v="631"/>
        <pc:sldMkLst>
          <pc:docMk/>
          <pc:sldMk cId="3095603393" sldId="276"/>
        </pc:sldMkLst>
        <pc:spChg chg="mod">
          <ac:chgData name="Marelli Camillo" userId="S::cmarelli@comune.brescia.it::b07d5c21-9c75-41ae-a44c-5f1e60b161a1" providerId="AD" clId="Web-{26DF2182-2CF1-4879-9948-1F74B5126911}" dt="2021-09-20T19:35:53.949" v="496" actId="1076"/>
          <ac:spMkLst>
            <pc:docMk/>
            <pc:sldMk cId="3095603393" sldId="276"/>
            <ac:spMk id="2" creationId="{54E934D8-84E8-4DB0-BA3D-76E96264E6D0}"/>
          </ac:spMkLst>
        </pc:spChg>
        <pc:spChg chg="mod">
          <ac:chgData name="Marelli Camillo" userId="S::cmarelli@comune.brescia.it::b07d5c21-9c75-41ae-a44c-5f1e60b161a1" providerId="AD" clId="Web-{26DF2182-2CF1-4879-9948-1F74B5126911}" dt="2021-09-20T19:35:50.558" v="495" actId="1076"/>
          <ac:spMkLst>
            <pc:docMk/>
            <pc:sldMk cId="3095603393" sldId="276"/>
            <ac:spMk id="3" creationId="{00000000-0000-0000-0000-000000000000}"/>
          </ac:spMkLst>
        </pc:spChg>
        <pc:spChg chg="del">
          <ac:chgData name="Marelli Camillo" userId="S::cmarelli@comune.brescia.it::b07d5c21-9c75-41ae-a44c-5f1e60b161a1" providerId="AD" clId="Web-{26DF2182-2CF1-4879-9948-1F74B5126911}" dt="2021-09-20T19:44:32.118" v="631"/>
          <ac:spMkLst>
            <pc:docMk/>
            <pc:sldMk cId="3095603393" sldId="276"/>
            <ac:spMk id="4" creationId="{00000000-0000-0000-0000-000000000000}"/>
          </ac:spMkLst>
        </pc:spChg>
        <pc:picChg chg="del">
          <ac:chgData name="Marelli Camillo" userId="S::cmarelli@comune.brescia.it::b07d5c21-9c75-41ae-a44c-5f1e60b161a1" providerId="AD" clId="Web-{26DF2182-2CF1-4879-9948-1F74B5126911}" dt="2021-09-20T19:12:22.195" v="174"/>
          <ac:picMkLst>
            <pc:docMk/>
            <pc:sldMk cId="3095603393" sldId="276"/>
            <ac:picMk id="5" creationId="{00000000-0000-0000-0000-000000000000}"/>
          </ac:picMkLst>
        </pc:picChg>
      </pc:sldChg>
      <pc:sldChg chg="new del ord">
        <pc:chgData name="Marelli Camillo" userId="S::cmarelli@comune.brescia.it::b07d5c21-9c75-41ae-a44c-5f1e60b161a1" providerId="AD" clId="Web-{26DF2182-2CF1-4879-9948-1F74B5126911}" dt="2021-09-20T19:10:49.474" v="136"/>
        <pc:sldMkLst>
          <pc:docMk/>
          <pc:sldMk cId="2483613300" sldId="277"/>
        </pc:sldMkLst>
      </pc:sldChg>
      <pc:sldChg chg="addSp modSp add mod modClrScheme chgLayout">
        <pc:chgData name="Marelli Camillo" userId="S::cmarelli@comune.brescia.it::b07d5c21-9c75-41ae-a44c-5f1e60b161a1" providerId="AD" clId="Web-{26DF2182-2CF1-4879-9948-1F74B5126911}" dt="2021-09-20T19:42:33.646" v="618"/>
        <pc:sldMkLst>
          <pc:docMk/>
          <pc:sldMk cId="3844550324" sldId="278"/>
        </pc:sldMkLst>
        <pc:spChg chg="add mod">
          <ac:chgData name="Marelli Camillo" userId="S::cmarelli@comune.brescia.it::b07d5c21-9c75-41ae-a44c-5f1e60b161a1" providerId="AD" clId="Web-{26DF2182-2CF1-4879-9948-1F74B5126911}" dt="2021-09-20T19:33:58.727" v="432" actId="20577"/>
          <ac:spMkLst>
            <pc:docMk/>
            <pc:sldMk cId="3844550324" sldId="278"/>
            <ac:spMk id="2" creationId="{FBE708A1-2B3E-4161-B765-20E18E515373}"/>
          </ac:spMkLst>
        </pc:spChg>
        <pc:spChg chg="mod">
          <ac:chgData name="Marelli Camillo" userId="S::cmarelli@comune.brescia.it::b07d5c21-9c75-41ae-a44c-5f1e60b161a1" providerId="AD" clId="Web-{26DF2182-2CF1-4879-9948-1F74B5126911}" dt="2021-09-20T19:35:24.073" v="494" actId="20577"/>
          <ac:spMkLst>
            <pc:docMk/>
            <pc:sldMk cId="3844550324" sldId="278"/>
            <ac:spMk id="4" creationId="{00000000-0000-0000-0000-000000000000}"/>
          </ac:spMkLst>
        </pc:spChg>
      </pc:sldChg>
      <pc:sldChg chg="addSp modSp add mod modClrScheme chgLayout">
        <pc:chgData name="Marelli Camillo" userId="S::cmarelli@comune.brescia.it::b07d5c21-9c75-41ae-a44c-5f1e60b161a1" providerId="AD" clId="Web-{26DF2182-2CF1-4879-9948-1F74B5126911}" dt="2021-09-20T19:42:49.693" v="620" actId="1076"/>
        <pc:sldMkLst>
          <pc:docMk/>
          <pc:sldMk cId="2959105154" sldId="279"/>
        </pc:sldMkLst>
        <pc:spChg chg="mod ord">
          <ac:chgData name="Marelli Camillo" userId="S::cmarelli@comune.brescia.it::b07d5c21-9c75-41ae-a44c-5f1e60b161a1" providerId="AD" clId="Web-{26DF2182-2CF1-4879-9948-1F74B5126911}" dt="2021-09-20T19:42:08.130" v="613"/>
          <ac:spMkLst>
            <pc:docMk/>
            <pc:sldMk cId="2959105154" sldId="279"/>
            <ac:spMk id="2" creationId="{00000000-0000-0000-0000-000000000000}"/>
          </ac:spMkLst>
        </pc:spChg>
        <pc:spChg chg="mod ord">
          <ac:chgData name="Marelli Camillo" userId="S::cmarelli@comune.brescia.it::b07d5c21-9c75-41ae-a44c-5f1e60b161a1" providerId="AD" clId="Web-{26DF2182-2CF1-4879-9948-1F74B5126911}" dt="2021-09-20T19:42:49.693" v="620" actId="1076"/>
          <ac:spMkLst>
            <pc:docMk/>
            <pc:sldMk cId="2959105154" sldId="279"/>
            <ac:spMk id="3" creationId="{00000000-0000-0000-0000-000000000000}"/>
          </ac:spMkLst>
        </pc:spChg>
        <pc:spChg chg="add mod">
          <ac:chgData name="Marelli Camillo" userId="S::cmarelli@comune.brescia.it::b07d5c21-9c75-41ae-a44c-5f1e60b161a1" providerId="AD" clId="Web-{26DF2182-2CF1-4879-9948-1F74B5126911}" dt="2021-09-20T19:33:21.570" v="421" actId="20577"/>
          <ac:spMkLst>
            <pc:docMk/>
            <pc:sldMk cId="2959105154" sldId="279"/>
            <ac:spMk id="4" creationId="{38A98EA3-80FC-4433-AC93-BB38AD8579EE}"/>
          </ac:spMkLst>
        </pc:spChg>
      </pc:sldChg>
      <pc:sldChg chg="addSp modSp add mod modClrScheme chgLayout">
        <pc:chgData name="Marelli Camillo" userId="S::cmarelli@comune.brescia.it::b07d5c21-9c75-41ae-a44c-5f1e60b161a1" providerId="AD" clId="Web-{26DF2182-2CF1-4879-9948-1F74B5126911}" dt="2021-09-20T19:42:00.458" v="612" actId="1076"/>
        <pc:sldMkLst>
          <pc:docMk/>
          <pc:sldMk cId="2254885089" sldId="280"/>
        </pc:sldMkLst>
        <pc:spChg chg="mod ord">
          <ac:chgData name="Marelli Camillo" userId="S::cmarelli@comune.brescia.it::b07d5c21-9c75-41ae-a44c-5f1e60b161a1" providerId="AD" clId="Web-{26DF2182-2CF1-4879-9948-1F74B5126911}" dt="2021-09-20T19:41:51.645" v="610"/>
          <ac:spMkLst>
            <pc:docMk/>
            <pc:sldMk cId="2254885089" sldId="280"/>
            <ac:spMk id="2" creationId="{00000000-0000-0000-0000-000000000000}"/>
          </ac:spMkLst>
        </pc:spChg>
        <pc:spChg chg="mod ord">
          <ac:chgData name="Marelli Camillo" userId="S::cmarelli@comune.brescia.it::b07d5c21-9c75-41ae-a44c-5f1e60b161a1" providerId="AD" clId="Web-{26DF2182-2CF1-4879-9948-1F74B5126911}" dt="2021-09-20T19:41:57.067" v="611" actId="1076"/>
          <ac:spMkLst>
            <pc:docMk/>
            <pc:sldMk cId="2254885089" sldId="280"/>
            <ac:spMk id="3" creationId="{00000000-0000-0000-0000-000000000000}"/>
          </ac:spMkLst>
        </pc:spChg>
        <pc:spChg chg="add mod">
          <ac:chgData name="Marelli Camillo" userId="S::cmarelli@comune.brescia.it::b07d5c21-9c75-41ae-a44c-5f1e60b161a1" providerId="AD" clId="Web-{26DF2182-2CF1-4879-9948-1F74B5126911}" dt="2021-09-20T19:42:00.458" v="612" actId="1076"/>
          <ac:spMkLst>
            <pc:docMk/>
            <pc:sldMk cId="2254885089" sldId="280"/>
            <ac:spMk id="4" creationId="{2B1BAC67-DAA9-44ED-B251-E502D3B17E46}"/>
          </ac:spMkLst>
        </pc:spChg>
      </pc:sldChg>
      <pc:sldChg chg="modSp add mod ord modClrScheme chgLayout">
        <pc:chgData name="Marelli Camillo" userId="S::cmarelli@comune.brescia.it::b07d5c21-9c75-41ae-a44c-5f1e60b161a1" providerId="AD" clId="Web-{26DF2182-2CF1-4879-9948-1F74B5126911}" dt="2021-09-20T19:43:48.413" v="628" actId="20577"/>
        <pc:sldMkLst>
          <pc:docMk/>
          <pc:sldMk cId="3764234074" sldId="281"/>
        </pc:sldMkLst>
        <pc:spChg chg="mod ord">
          <ac:chgData name="Marelli Camillo" userId="S::cmarelli@comune.brescia.it::b07d5c21-9c75-41ae-a44c-5f1e60b161a1" providerId="AD" clId="Web-{26DF2182-2CF1-4879-9948-1F74B5126911}" dt="2021-09-20T19:39:42.298" v="539"/>
          <ac:spMkLst>
            <pc:docMk/>
            <pc:sldMk cId="3764234074" sldId="281"/>
            <ac:spMk id="2" creationId="{00000000-0000-0000-0000-000000000000}"/>
          </ac:spMkLst>
        </pc:spChg>
        <pc:spChg chg="mod ord">
          <ac:chgData name="Marelli Camillo" userId="S::cmarelli@comune.brescia.it::b07d5c21-9c75-41ae-a44c-5f1e60b161a1" providerId="AD" clId="Web-{26DF2182-2CF1-4879-9948-1F74B5126911}" dt="2021-09-20T19:43:48.413" v="628" actId="20577"/>
          <ac:spMkLst>
            <pc:docMk/>
            <pc:sldMk cId="3764234074" sldId="281"/>
            <ac:spMk id="3" creationId="{00000000-0000-0000-0000-000000000000}"/>
          </ac:spMkLst>
        </pc:spChg>
      </pc:sldChg>
      <pc:sldChg chg="addSp modSp add mod modClrScheme chgLayout">
        <pc:chgData name="Marelli Camillo" userId="S::cmarelli@comune.brescia.it::b07d5c21-9c75-41ae-a44c-5f1e60b161a1" providerId="AD" clId="Web-{26DF2182-2CF1-4879-9948-1F74B5126911}" dt="2021-09-20T19:41:41.567" v="609" actId="14100"/>
        <pc:sldMkLst>
          <pc:docMk/>
          <pc:sldMk cId="1864847916" sldId="282"/>
        </pc:sldMkLst>
        <pc:spChg chg="mod ord">
          <ac:chgData name="Marelli Camillo" userId="S::cmarelli@comune.brescia.it::b07d5c21-9c75-41ae-a44c-5f1e60b161a1" providerId="AD" clId="Web-{26DF2182-2CF1-4879-9948-1F74B5126911}" dt="2021-09-20T19:40:15.580" v="544"/>
          <ac:spMkLst>
            <pc:docMk/>
            <pc:sldMk cId="1864847916" sldId="282"/>
            <ac:spMk id="2" creationId="{00000000-0000-0000-0000-000000000000}"/>
          </ac:spMkLst>
        </pc:spChg>
        <pc:spChg chg="mod ord">
          <ac:chgData name="Marelli Camillo" userId="S::cmarelli@comune.brescia.it::b07d5c21-9c75-41ae-a44c-5f1e60b161a1" providerId="AD" clId="Web-{26DF2182-2CF1-4879-9948-1F74B5126911}" dt="2021-09-20T19:40:36.284" v="548" actId="20577"/>
          <ac:spMkLst>
            <pc:docMk/>
            <pc:sldMk cId="1864847916" sldId="282"/>
            <ac:spMk id="3" creationId="{00000000-0000-0000-0000-000000000000}"/>
          </ac:spMkLst>
        </pc:spChg>
        <pc:spChg chg="add mod">
          <ac:chgData name="Marelli Camillo" userId="S::cmarelli@comune.brescia.it::b07d5c21-9c75-41ae-a44c-5f1e60b161a1" providerId="AD" clId="Web-{26DF2182-2CF1-4879-9948-1F74B5126911}" dt="2021-09-20T19:41:41.567" v="609" actId="14100"/>
          <ac:spMkLst>
            <pc:docMk/>
            <pc:sldMk cId="1864847916" sldId="282"/>
            <ac:spMk id="4" creationId="{4CB3C242-D724-4CAA-BDEC-459986660E65}"/>
          </ac:spMkLst>
        </pc:spChg>
      </pc:sldChg>
      <pc:sldChg chg="modSp add mod modClrScheme chgLayout">
        <pc:chgData name="Marelli Camillo" userId="S::cmarelli@comune.brescia.it::b07d5c21-9c75-41ae-a44c-5f1e60b161a1" providerId="AD" clId="Web-{26DF2182-2CF1-4879-9948-1F74B5126911}" dt="2021-09-20T19:39:09.219" v="535" actId="14100"/>
        <pc:sldMkLst>
          <pc:docMk/>
          <pc:sldMk cId="4197752823" sldId="283"/>
        </pc:sldMkLst>
        <pc:spChg chg="mod ord">
          <ac:chgData name="Marelli Camillo" userId="S::cmarelli@comune.brescia.it::b07d5c21-9c75-41ae-a44c-5f1e60b161a1" providerId="AD" clId="Web-{26DF2182-2CF1-4879-9948-1F74B5126911}" dt="2021-09-20T19:39:09.219" v="535" actId="14100"/>
          <ac:spMkLst>
            <pc:docMk/>
            <pc:sldMk cId="4197752823" sldId="283"/>
            <ac:spMk id="2" creationId="{00000000-0000-0000-0000-000000000000}"/>
          </ac:spMkLst>
        </pc:spChg>
        <pc:spChg chg="mod ord">
          <ac:chgData name="Marelli Camillo" userId="S::cmarelli@comune.brescia.it::b07d5c21-9c75-41ae-a44c-5f1e60b161a1" providerId="AD" clId="Web-{26DF2182-2CF1-4879-9948-1F74B5126911}" dt="2021-09-20T19:38:33.984" v="526" actId="20577"/>
          <ac:spMkLst>
            <pc:docMk/>
            <pc:sldMk cId="4197752823" sldId="283"/>
            <ac:spMk id="3" creationId="{00000000-0000-0000-0000-000000000000}"/>
          </ac:spMkLst>
        </pc:spChg>
      </pc:sldChg>
      <pc:sldChg chg="modSp add del">
        <pc:chgData name="Marelli Camillo" userId="S::cmarelli@comune.brescia.it::b07d5c21-9c75-41ae-a44c-5f1e60b161a1" providerId="AD" clId="Web-{26DF2182-2CF1-4879-9948-1F74B5126911}" dt="2021-09-20T19:26:12.966" v="329"/>
        <pc:sldMkLst>
          <pc:docMk/>
          <pc:sldMk cId="3448031671" sldId="284"/>
        </pc:sldMkLst>
        <pc:spChg chg="mod">
          <ac:chgData name="Marelli Camillo" userId="S::cmarelli@comune.brescia.it::b07d5c21-9c75-41ae-a44c-5f1e60b161a1" providerId="AD" clId="Web-{26DF2182-2CF1-4879-9948-1F74B5126911}" dt="2021-09-20T19:16:51.030" v="215" actId="20577"/>
          <ac:spMkLst>
            <pc:docMk/>
            <pc:sldMk cId="3448031671" sldId="284"/>
            <ac:spMk id="2" creationId="{00000000-0000-0000-0000-000000000000}"/>
          </ac:spMkLst>
        </pc:spChg>
        <pc:spChg chg="mod">
          <ac:chgData name="Marelli Camillo" userId="S::cmarelli@comune.brescia.it::b07d5c21-9c75-41ae-a44c-5f1e60b161a1" providerId="AD" clId="Web-{26DF2182-2CF1-4879-9948-1F74B5126911}" dt="2021-09-20T19:16:45.139" v="214" actId="20577"/>
          <ac:spMkLst>
            <pc:docMk/>
            <pc:sldMk cId="3448031671" sldId="284"/>
            <ac:spMk id="3" creationId="{00000000-0000-0000-0000-000000000000}"/>
          </ac:spMkLst>
        </pc:spChg>
      </pc:sldChg>
      <pc:sldChg chg="addSp delSp modSp add mod modClrScheme chgLayout">
        <pc:chgData name="Marelli Camillo" userId="S::cmarelli@comune.brescia.it::b07d5c21-9c75-41ae-a44c-5f1e60b161a1" providerId="AD" clId="Web-{26DF2182-2CF1-4879-9948-1F74B5126911}" dt="2021-09-20T19:39:29.813" v="538" actId="1076"/>
        <pc:sldMkLst>
          <pc:docMk/>
          <pc:sldMk cId="302709733" sldId="285"/>
        </pc:sldMkLst>
        <pc:spChg chg="mod ord">
          <ac:chgData name="Marelli Camillo" userId="S::cmarelli@comune.brescia.it::b07d5c21-9c75-41ae-a44c-5f1e60b161a1" providerId="AD" clId="Web-{26DF2182-2CF1-4879-9948-1F74B5126911}" dt="2021-09-20T19:39:29.813" v="538" actId="1076"/>
          <ac:spMkLst>
            <pc:docMk/>
            <pc:sldMk cId="302709733" sldId="285"/>
            <ac:spMk id="2" creationId="{00000000-0000-0000-0000-000000000000}"/>
          </ac:spMkLst>
        </pc:spChg>
        <pc:spChg chg="mod ord">
          <ac:chgData name="Marelli Camillo" userId="S::cmarelli@comune.brescia.it::b07d5c21-9c75-41ae-a44c-5f1e60b161a1" providerId="AD" clId="Web-{26DF2182-2CF1-4879-9948-1F74B5126911}" dt="2021-09-20T19:37:28.342" v="516" actId="14100"/>
          <ac:spMkLst>
            <pc:docMk/>
            <pc:sldMk cId="302709733" sldId="285"/>
            <ac:spMk id="3" creationId="{00000000-0000-0000-0000-000000000000}"/>
          </ac:spMkLst>
        </pc:spChg>
        <pc:spChg chg="add del">
          <ac:chgData name="Marelli Camillo" userId="S::cmarelli@comune.brescia.it::b07d5c21-9c75-41ae-a44c-5f1e60b161a1" providerId="AD" clId="Web-{26DF2182-2CF1-4879-9948-1F74B5126911}" dt="2021-09-20T19:37:35.295" v="518"/>
          <ac:spMkLst>
            <pc:docMk/>
            <pc:sldMk cId="302709733" sldId="285"/>
            <ac:spMk id="4" creationId="{53B29C1E-DFF7-4F52-8259-48DEC0EE820A}"/>
          </ac:spMkLst>
        </pc:spChg>
        <pc:spChg chg="add del">
          <ac:chgData name="Marelli Camillo" userId="S::cmarelli@comune.brescia.it::b07d5c21-9c75-41ae-a44c-5f1e60b161a1" providerId="AD" clId="Web-{26DF2182-2CF1-4879-9948-1F74B5126911}" dt="2021-09-20T19:37:31.436" v="517"/>
          <ac:spMkLst>
            <pc:docMk/>
            <pc:sldMk cId="302709733" sldId="285"/>
            <ac:spMk id="5" creationId="{DDEDBAEA-CB39-49DA-ADEC-9DA61A4E189F}"/>
          </ac:spMkLst>
        </pc:spChg>
      </pc:sldChg>
      <pc:sldChg chg="new del ord">
        <pc:chgData name="Marelli Camillo" userId="S::cmarelli@comune.brescia.it::b07d5c21-9c75-41ae-a44c-5f1e60b161a1" providerId="AD" clId="Web-{26DF2182-2CF1-4879-9948-1F74B5126911}" dt="2021-09-20T19:21:45.037" v="256"/>
        <pc:sldMkLst>
          <pc:docMk/>
          <pc:sldMk cId="537821699" sldId="286"/>
        </pc:sldMkLst>
      </pc:sldChg>
      <pc:sldChg chg="add del">
        <pc:chgData name="Marelli Camillo" userId="S::cmarelli@comune.brescia.it::b07d5c21-9c75-41ae-a44c-5f1e60b161a1" providerId="AD" clId="Web-{26DF2182-2CF1-4879-9948-1F74B5126911}" dt="2021-09-20T19:11:15.084" v="153"/>
        <pc:sldMkLst>
          <pc:docMk/>
          <pc:sldMk cId="2107307528" sldId="286"/>
        </pc:sldMkLst>
      </pc:sldChg>
      <pc:sldChg chg="add del">
        <pc:chgData name="Marelli Camillo" userId="S::cmarelli@comune.brescia.it::b07d5c21-9c75-41ae-a44c-5f1e60b161a1" providerId="AD" clId="Web-{26DF2182-2CF1-4879-9948-1F74B5126911}" dt="2021-09-20T19:11:40.163" v="171"/>
        <pc:sldMkLst>
          <pc:docMk/>
          <pc:sldMk cId="2181127004" sldId="286"/>
        </pc:sldMkLst>
      </pc:sldChg>
      <pc:sldChg chg="add del">
        <pc:chgData name="Marelli Camillo" userId="S::cmarelli@comune.brescia.it::b07d5c21-9c75-41ae-a44c-5f1e60b161a1" providerId="AD" clId="Web-{26DF2182-2CF1-4879-9948-1F74B5126911}" dt="2021-09-20T19:11:40.147" v="170"/>
        <pc:sldMkLst>
          <pc:docMk/>
          <pc:sldMk cId="545678297" sldId="287"/>
        </pc:sldMkLst>
      </pc:sldChg>
      <pc:sldChg chg="add del">
        <pc:chgData name="Marelli Camillo" userId="S::cmarelli@comune.brescia.it::b07d5c21-9c75-41ae-a44c-5f1e60b161a1" providerId="AD" clId="Web-{26DF2182-2CF1-4879-9948-1F74B5126911}" dt="2021-09-20T19:11:15.084" v="152"/>
        <pc:sldMkLst>
          <pc:docMk/>
          <pc:sldMk cId="1965121042" sldId="287"/>
        </pc:sldMkLst>
      </pc:sldChg>
      <pc:sldChg chg="add del">
        <pc:chgData name="Marelli Camillo" userId="S::cmarelli@comune.brescia.it::b07d5c21-9c75-41ae-a44c-5f1e60b161a1" providerId="AD" clId="Web-{26DF2182-2CF1-4879-9948-1F74B5126911}" dt="2021-09-20T19:11:15.084" v="151"/>
        <pc:sldMkLst>
          <pc:docMk/>
          <pc:sldMk cId="676686413" sldId="288"/>
        </pc:sldMkLst>
      </pc:sldChg>
      <pc:sldChg chg="add del">
        <pc:chgData name="Marelli Camillo" userId="S::cmarelli@comune.brescia.it::b07d5c21-9c75-41ae-a44c-5f1e60b161a1" providerId="AD" clId="Web-{26DF2182-2CF1-4879-9948-1F74B5126911}" dt="2021-09-20T19:11:40.147" v="169"/>
        <pc:sldMkLst>
          <pc:docMk/>
          <pc:sldMk cId="928203616" sldId="288"/>
        </pc:sldMkLst>
      </pc:sldChg>
      <pc:sldChg chg="add del">
        <pc:chgData name="Marelli Camillo" userId="S::cmarelli@comune.brescia.it::b07d5c21-9c75-41ae-a44c-5f1e60b161a1" providerId="AD" clId="Web-{26DF2182-2CF1-4879-9948-1F74B5126911}" dt="2021-09-20T19:11:15.084" v="150"/>
        <pc:sldMkLst>
          <pc:docMk/>
          <pc:sldMk cId="3363873461" sldId="289"/>
        </pc:sldMkLst>
      </pc:sldChg>
      <pc:sldChg chg="add del">
        <pc:chgData name="Marelli Camillo" userId="S::cmarelli@comune.brescia.it::b07d5c21-9c75-41ae-a44c-5f1e60b161a1" providerId="AD" clId="Web-{26DF2182-2CF1-4879-9948-1F74B5126911}" dt="2021-09-20T19:11:40.147" v="168"/>
        <pc:sldMkLst>
          <pc:docMk/>
          <pc:sldMk cId="3557171686" sldId="289"/>
        </pc:sldMkLst>
      </pc:sldChg>
      <pc:sldChg chg="add del">
        <pc:chgData name="Marelli Camillo" userId="S::cmarelli@comune.brescia.it::b07d5c21-9c75-41ae-a44c-5f1e60b161a1" providerId="AD" clId="Web-{26DF2182-2CF1-4879-9948-1F74B5126911}" dt="2021-09-20T19:11:40.147" v="167"/>
        <pc:sldMkLst>
          <pc:docMk/>
          <pc:sldMk cId="1004859915" sldId="290"/>
        </pc:sldMkLst>
      </pc:sldChg>
      <pc:sldChg chg="add del">
        <pc:chgData name="Marelli Camillo" userId="S::cmarelli@comune.brescia.it::b07d5c21-9c75-41ae-a44c-5f1e60b161a1" providerId="AD" clId="Web-{26DF2182-2CF1-4879-9948-1F74B5126911}" dt="2021-09-20T19:11:15.069" v="149"/>
        <pc:sldMkLst>
          <pc:docMk/>
          <pc:sldMk cId="3634593945" sldId="290"/>
        </pc:sldMkLst>
      </pc:sldChg>
      <pc:sldChg chg="add del">
        <pc:chgData name="Marelli Camillo" userId="S::cmarelli@comune.brescia.it::b07d5c21-9c75-41ae-a44c-5f1e60b161a1" providerId="AD" clId="Web-{26DF2182-2CF1-4879-9948-1F74B5126911}" dt="2021-09-20T19:11:15.069" v="148"/>
        <pc:sldMkLst>
          <pc:docMk/>
          <pc:sldMk cId="1368048288" sldId="291"/>
        </pc:sldMkLst>
      </pc:sldChg>
      <pc:sldChg chg="add del">
        <pc:chgData name="Marelli Camillo" userId="S::cmarelli@comune.brescia.it::b07d5c21-9c75-41ae-a44c-5f1e60b161a1" providerId="AD" clId="Web-{26DF2182-2CF1-4879-9948-1F74B5126911}" dt="2021-09-20T19:11:40.147" v="166"/>
        <pc:sldMkLst>
          <pc:docMk/>
          <pc:sldMk cId="2857886305" sldId="291"/>
        </pc:sldMkLst>
      </pc:sldChg>
      <pc:sldChg chg="add del">
        <pc:chgData name="Marelli Camillo" userId="S::cmarelli@comune.brescia.it::b07d5c21-9c75-41ae-a44c-5f1e60b161a1" providerId="AD" clId="Web-{26DF2182-2CF1-4879-9948-1F74B5126911}" dt="2021-09-20T19:11:15.069" v="147"/>
        <pc:sldMkLst>
          <pc:docMk/>
          <pc:sldMk cId="765754595" sldId="292"/>
        </pc:sldMkLst>
      </pc:sldChg>
      <pc:sldChg chg="add del">
        <pc:chgData name="Marelli Camillo" userId="S::cmarelli@comune.brescia.it::b07d5c21-9c75-41ae-a44c-5f1e60b161a1" providerId="AD" clId="Web-{26DF2182-2CF1-4879-9948-1F74B5126911}" dt="2021-09-20T19:11:40.147" v="165"/>
        <pc:sldMkLst>
          <pc:docMk/>
          <pc:sldMk cId="3419497206" sldId="292"/>
        </pc:sldMkLst>
      </pc:sldChg>
      <pc:sldChg chg="add del">
        <pc:chgData name="Marelli Camillo" userId="S::cmarelli@comune.brescia.it::b07d5c21-9c75-41ae-a44c-5f1e60b161a1" providerId="AD" clId="Web-{26DF2182-2CF1-4879-9948-1F74B5126911}" dt="2021-09-20T19:11:40.147" v="164"/>
        <pc:sldMkLst>
          <pc:docMk/>
          <pc:sldMk cId="2259778616" sldId="293"/>
        </pc:sldMkLst>
      </pc:sldChg>
      <pc:sldChg chg="add del">
        <pc:chgData name="Marelli Camillo" userId="S::cmarelli@comune.brescia.it::b07d5c21-9c75-41ae-a44c-5f1e60b161a1" providerId="AD" clId="Web-{26DF2182-2CF1-4879-9948-1F74B5126911}" dt="2021-09-20T19:11:15.069" v="146"/>
        <pc:sldMkLst>
          <pc:docMk/>
          <pc:sldMk cId="3039025355" sldId="293"/>
        </pc:sldMkLst>
      </pc:sldChg>
      <pc:sldMasterChg chg="add addSldLayout">
        <pc:chgData name="Marelli Camillo" userId="S::cmarelli@comune.brescia.it::b07d5c21-9c75-41ae-a44c-5f1e60b161a1" providerId="AD" clId="Web-{26DF2182-2CF1-4879-9948-1F74B5126911}" dt="2021-09-20T19:07:43.048" v="49"/>
        <pc:sldMasterMkLst>
          <pc:docMk/>
          <pc:sldMasterMk cId="0" sldId="2147483648"/>
        </pc:sldMasterMkLst>
        <pc:sldLayoutChg chg="add">
          <pc:chgData name="Marelli Camillo" userId="S::cmarelli@comune.brescia.it::b07d5c21-9c75-41ae-a44c-5f1e60b161a1" providerId="AD" clId="Web-{26DF2182-2CF1-4879-9948-1F74B5126911}" dt="2021-09-20T19:07:43.048" v="49"/>
          <pc:sldLayoutMkLst>
            <pc:docMk/>
            <pc:sldMasterMk cId="0" sldId="2147483648"/>
            <pc:sldLayoutMk cId="0" sldId="2147483649"/>
          </pc:sldLayoutMkLst>
        </pc:sldLayoutChg>
        <pc:sldLayoutChg chg="add">
          <pc:chgData name="Marelli Camillo" userId="S::cmarelli@comune.brescia.it::b07d5c21-9c75-41ae-a44c-5f1e60b161a1" providerId="AD" clId="Web-{26DF2182-2CF1-4879-9948-1F74B5126911}" dt="2021-09-20T19:07:43.048" v="49"/>
          <pc:sldLayoutMkLst>
            <pc:docMk/>
            <pc:sldMasterMk cId="0" sldId="2147483648"/>
            <pc:sldLayoutMk cId="0" sldId="2147483650"/>
          </pc:sldLayoutMkLst>
        </pc:sldLayoutChg>
        <pc:sldLayoutChg chg="add">
          <pc:chgData name="Marelli Camillo" userId="S::cmarelli@comune.brescia.it::b07d5c21-9c75-41ae-a44c-5f1e60b161a1" providerId="AD" clId="Web-{26DF2182-2CF1-4879-9948-1F74B5126911}" dt="2021-09-20T19:07:43.048" v="49"/>
          <pc:sldLayoutMkLst>
            <pc:docMk/>
            <pc:sldMasterMk cId="0" sldId="2147483648"/>
            <pc:sldLayoutMk cId="0" sldId="2147483652"/>
          </pc:sldLayoutMkLst>
        </pc:sldLayoutChg>
        <pc:sldLayoutChg chg="add">
          <pc:chgData name="Marelli Camillo" userId="S::cmarelli@comune.brescia.it::b07d5c21-9c75-41ae-a44c-5f1e60b161a1" providerId="AD" clId="Web-{26DF2182-2CF1-4879-9948-1F74B5126911}" dt="2021-09-20T19:07:43.048" v="49"/>
          <pc:sldLayoutMkLst>
            <pc:docMk/>
            <pc:sldMasterMk cId="0" sldId="2147483648"/>
            <pc:sldLayoutMk cId="0" sldId="2147483653"/>
          </pc:sldLayoutMkLst>
        </pc:sldLayoutChg>
        <pc:sldLayoutChg chg="add">
          <pc:chgData name="Marelli Camillo" userId="S::cmarelli@comune.brescia.it::b07d5c21-9c75-41ae-a44c-5f1e60b161a1" providerId="AD" clId="Web-{26DF2182-2CF1-4879-9948-1F74B5126911}" dt="2021-09-20T19:07:43.048" v="49"/>
          <pc:sldLayoutMkLst>
            <pc:docMk/>
            <pc:sldMasterMk cId="0" sldId="2147483648"/>
            <pc:sldLayoutMk cId="0" sldId="2147483656"/>
          </pc:sldLayoutMkLst>
        </pc:sldLayoutChg>
        <pc:sldLayoutChg chg="add">
          <pc:chgData name="Marelli Camillo" userId="S::cmarelli@comune.brescia.it::b07d5c21-9c75-41ae-a44c-5f1e60b161a1" providerId="AD" clId="Web-{26DF2182-2CF1-4879-9948-1F74B5126911}" dt="2021-09-20T19:07:43.048" v="49"/>
          <pc:sldLayoutMkLst>
            <pc:docMk/>
            <pc:sldMasterMk cId="0" sldId="2147483648"/>
            <pc:sldLayoutMk cId="0" sldId="2147483657"/>
          </pc:sldLayoutMkLst>
        </pc:sldLayoutChg>
        <pc:sldLayoutChg chg="add">
          <pc:chgData name="Marelli Camillo" userId="S::cmarelli@comune.brescia.it::b07d5c21-9c75-41ae-a44c-5f1e60b161a1" providerId="AD" clId="Web-{26DF2182-2CF1-4879-9948-1F74B5126911}" dt="2021-09-20T19:07:43.048" v="49"/>
          <pc:sldLayoutMkLst>
            <pc:docMk/>
            <pc:sldMasterMk cId="0" sldId="2147483648"/>
            <pc:sldLayoutMk cId="0" sldId="2147483658"/>
          </pc:sldLayoutMkLst>
        </pc:sldLayoutChg>
        <pc:sldLayoutChg chg="add">
          <pc:chgData name="Marelli Camillo" userId="S::cmarelli@comune.brescia.it::b07d5c21-9c75-41ae-a44c-5f1e60b161a1" providerId="AD" clId="Web-{26DF2182-2CF1-4879-9948-1F74B5126911}" dt="2021-09-20T19:07:43.048" v="49"/>
          <pc:sldLayoutMkLst>
            <pc:docMk/>
            <pc:sldMasterMk cId="0" sldId="2147483648"/>
            <pc:sldLayoutMk cId="0" sldId="2147483659"/>
          </pc:sldLayoutMkLst>
        </pc:sldLayoutChg>
      </pc:sldMasterChg>
      <pc:sldMasterChg chg="replId modSldLayout">
        <pc:chgData name="Marelli Camillo" userId="S::cmarelli@comune.brescia.it::b07d5c21-9c75-41ae-a44c-5f1e60b161a1" providerId="AD" clId="Web-{26DF2182-2CF1-4879-9948-1F74B5126911}" dt="2021-09-20T19:07:43.048" v="49"/>
        <pc:sldMasterMkLst>
          <pc:docMk/>
          <pc:sldMasterMk cId="492086969" sldId="2147483660"/>
        </pc:sldMasterMkLst>
        <pc:sldLayoutChg chg="replId">
          <pc:chgData name="Marelli Camillo" userId="S::cmarelli@comune.brescia.it::b07d5c21-9c75-41ae-a44c-5f1e60b161a1" providerId="AD" clId="Web-{26DF2182-2CF1-4879-9948-1F74B5126911}" dt="2021-09-20T19:07:43.048" v="49"/>
          <pc:sldLayoutMkLst>
            <pc:docMk/>
            <pc:sldMasterMk cId="492086969" sldId="2147483660"/>
            <pc:sldLayoutMk cId="1820276442" sldId="2147483661"/>
          </pc:sldLayoutMkLst>
        </pc:sldLayoutChg>
        <pc:sldLayoutChg chg="replId">
          <pc:chgData name="Marelli Camillo" userId="S::cmarelli@comune.brescia.it::b07d5c21-9c75-41ae-a44c-5f1e60b161a1" providerId="AD" clId="Web-{26DF2182-2CF1-4879-9948-1F74B5126911}" dt="2021-09-20T19:07:43.048" v="49"/>
          <pc:sldLayoutMkLst>
            <pc:docMk/>
            <pc:sldMasterMk cId="492086969" sldId="2147483660"/>
            <pc:sldLayoutMk cId="3802713152" sldId="2147483662"/>
          </pc:sldLayoutMkLst>
        </pc:sldLayoutChg>
        <pc:sldLayoutChg chg="replId">
          <pc:chgData name="Marelli Camillo" userId="S::cmarelli@comune.brescia.it::b07d5c21-9c75-41ae-a44c-5f1e60b161a1" providerId="AD" clId="Web-{26DF2182-2CF1-4879-9948-1F74B5126911}" dt="2021-09-20T19:07:43.048" v="49"/>
          <pc:sldLayoutMkLst>
            <pc:docMk/>
            <pc:sldMasterMk cId="492086969" sldId="2147483660"/>
            <pc:sldLayoutMk cId="1693947600" sldId="2147483663"/>
          </pc:sldLayoutMkLst>
        </pc:sldLayoutChg>
        <pc:sldLayoutChg chg="replId">
          <pc:chgData name="Marelli Camillo" userId="S::cmarelli@comune.brescia.it::b07d5c21-9c75-41ae-a44c-5f1e60b161a1" providerId="AD" clId="Web-{26DF2182-2CF1-4879-9948-1F74B5126911}" dt="2021-09-20T19:07:43.048" v="49"/>
          <pc:sldLayoutMkLst>
            <pc:docMk/>
            <pc:sldMasterMk cId="492086969" sldId="2147483660"/>
            <pc:sldLayoutMk cId="622818142" sldId="2147483664"/>
          </pc:sldLayoutMkLst>
        </pc:sldLayoutChg>
        <pc:sldLayoutChg chg="replId">
          <pc:chgData name="Marelli Camillo" userId="S::cmarelli@comune.brescia.it::b07d5c21-9c75-41ae-a44c-5f1e60b161a1" providerId="AD" clId="Web-{26DF2182-2CF1-4879-9948-1F74B5126911}" dt="2021-09-20T19:07:43.048" v="49"/>
          <pc:sldLayoutMkLst>
            <pc:docMk/>
            <pc:sldMasterMk cId="492086969" sldId="2147483660"/>
            <pc:sldLayoutMk cId="3429465241" sldId="2147483665"/>
          </pc:sldLayoutMkLst>
        </pc:sldLayoutChg>
        <pc:sldLayoutChg chg="replId">
          <pc:chgData name="Marelli Camillo" userId="S::cmarelli@comune.brescia.it::b07d5c21-9c75-41ae-a44c-5f1e60b161a1" providerId="AD" clId="Web-{26DF2182-2CF1-4879-9948-1F74B5126911}" dt="2021-09-20T19:07:43.048" v="49"/>
          <pc:sldLayoutMkLst>
            <pc:docMk/>
            <pc:sldMasterMk cId="492086969" sldId="2147483660"/>
            <pc:sldLayoutMk cId="3921312580" sldId="2147483666"/>
          </pc:sldLayoutMkLst>
        </pc:sldLayoutChg>
        <pc:sldLayoutChg chg="replId">
          <pc:chgData name="Marelli Camillo" userId="S::cmarelli@comune.brescia.it::b07d5c21-9c75-41ae-a44c-5f1e60b161a1" providerId="AD" clId="Web-{26DF2182-2CF1-4879-9948-1F74B5126911}" dt="2021-09-20T19:07:43.048" v="49"/>
          <pc:sldLayoutMkLst>
            <pc:docMk/>
            <pc:sldMasterMk cId="492086969" sldId="2147483660"/>
            <pc:sldLayoutMk cId="3756486076" sldId="2147483667"/>
          </pc:sldLayoutMkLst>
        </pc:sldLayoutChg>
        <pc:sldLayoutChg chg="replId">
          <pc:chgData name="Marelli Camillo" userId="S::cmarelli@comune.brescia.it::b07d5c21-9c75-41ae-a44c-5f1e60b161a1" providerId="AD" clId="Web-{26DF2182-2CF1-4879-9948-1F74B5126911}" dt="2021-09-20T19:07:43.048" v="49"/>
          <pc:sldLayoutMkLst>
            <pc:docMk/>
            <pc:sldMasterMk cId="492086969" sldId="2147483660"/>
            <pc:sldLayoutMk cId="3985948011" sldId="2147483668"/>
          </pc:sldLayoutMkLst>
        </pc:sldLayoutChg>
      </pc:sldMasterChg>
    </pc:docChg>
  </pc:docChgLst>
  <pc:docChgLst>
    <pc:chgData name="Marelli Camillo" userId="S::cmarelli@comune.brescia.it::b07d5c21-9c75-41ae-a44c-5f1e60b161a1" providerId="AD" clId="Web-{4CF246C1-B663-A8C7-5CBC-C3AF2E03D7BF}"/>
    <pc:docChg chg="modSld">
      <pc:chgData name="Marelli Camillo" userId="S::cmarelli@comune.brescia.it::b07d5c21-9c75-41ae-a44c-5f1e60b161a1" providerId="AD" clId="Web-{4CF246C1-B663-A8C7-5CBC-C3AF2E03D7BF}" dt="2021-09-21T10:23:45.060" v="68" actId="20577"/>
      <pc:docMkLst>
        <pc:docMk/>
      </pc:docMkLst>
      <pc:sldChg chg="delSp">
        <pc:chgData name="Marelli Camillo" userId="S::cmarelli@comune.brescia.it::b07d5c21-9c75-41ae-a44c-5f1e60b161a1" providerId="AD" clId="Web-{4CF246C1-B663-A8C7-5CBC-C3AF2E03D7BF}" dt="2021-09-21T10:21:18.025" v="44"/>
        <pc:sldMkLst>
          <pc:docMk/>
          <pc:sldMk cId="2776378562" sldId="257"/>
        </pc:sldMkLst>
        <pc:spChg chg="del">
          <ac:chgData name="Marelli Camillo" userId="S::cmarelli@comune.brescia.it::b07d5c21-9c75-41ae-a44c-5f1e60b161a1" providerId="AD" clId="Web-{4CF246C1-B663-A8C7-5CBC-C3AF2E03D7BF}" dt="2021-09-21T10:21:18.025" v="44"/>
          <ac:spMkLst>
            <pc:docMk/>
            <pc:sldMk cId="2776378562" sldId="257"/>
            <ac:spMk id="4" creationId="{4B8414CC-4794-457D-87EA-65D3BC28A478}"/>
          </ac:spMkLst>
        </pc:spChg>
      </pc:sldChg>
      <pc:sldChg chg="modSp">
        <pc:chgData name="Marelli Camillo" userId="S::cmarelli@comune.brescia.it::b07d5c21-9c75-41ae-a44c-5f1e60b161a1" providerId="AD" clId="Web-{4CF246C1-B663-A8C7-5CBC-C3AF2E03D7BF}" dt="2021-09-21T10:20:36.462" v="43" actId="20577"/>
        <pc:sldMkLst>
          <pc:docMk/>
          <pc:sldMk cId="3138061463" sldId="263"/>
        </pc:sldMkLst>
        <pc:spChg chg="mod">
          <ac:chgData name="Marelli Camillo" userId="S::cmarelli@comune.brescia.it::b07d5c21-9c75-41ae-a44c-5f1e60b161a1" providerId="AD" clId="Web-{4CF246C1-B663-A8C7-5CBC-C3AF2E03D7BF}" dt="2021-09-21T10:20:36.462" v="43" actId="20577"/>
          <ac:spMkLst>
            <pc:docMk/>
            <pc:sldMk cId="3138061463" sldId="263"/>
            <ac:spMk id="2" creationId="{00419D92-5E07-4DAB-A56D-1CD0BF4F35FA}"/>
          </ac:spMkLst>
        </pc:spChg>
      </pc:sldChg>
      <pc:sldChg chg="modSp">
        <pc:chgData name="Marelli Camillo" userId="S::cmarelli@comune.brescia.it::b07d5c21-9c75-41ae-a44c-5f1e60b161a1" providerId="AD" clId="Web-{4CF246C1-B663-A8C7-5CBC-C3AF2E03D7BF}" dt="2021-09-21T10:18:41.803" v="7" actId="20577"/>
        <pc:sldMkLst>
          <pc:docMk/>
          <pc:sldMk cId="1289370300" sldId="274"/>
        </pc:sldMkLst>
        <pc:spChg chg="mod">
          <ac:chgData name="Marelli Camillo" userId="S::cmarelli@comune.brescia.it::b07d5c21-9c75-41ae-a44c-5f1e60b161a1" providerId="AD" clId="Web-{4CF246C1-B663-A8C7-5CBC-C3AF2E03D7BF}" dt="2021-09-21T10:18:41.803" v="7" actId="20577"/>
          <ac:spMkLst>
            <pc:docMk/>
            <pc:sldMk cId="1289370300" sldId="274"/>
            <ac:spMk id="4" creationId="{00000000-0000-0000-0000-000000000000}"/>
          </ac:spMkLst>
        </pc:spChg>
      </pc:sldChg>
      <pc:sldChg chg="modSp">
        <pc:chgData name="Marelli Camillo" userId="S::cmarelli@comune.brescia.it::b07d5c21-9c75-41ae-a44c-5f1e60b161a1" providerId="AD" clId="Web-{4CF246C1-B663-A8C7-5CBC-C3AF2E03D7BF}" dt="2021-09-21T10:18:32.412" v="6" actId="20577"/>
        <pc:sldMkLst>
          <pc:docMk/>
          <pc:sldMk cId="2357823613" sldId="275"/>
        </pc:sldMkLst>
        <pc:spChg chg="mod">
          <ac:chgData name="Marelli Camillo" userId="S::cmarelli@comune.brescia.it::b07d5c21-9c75-41ae-a44c-5f1e60b161a1" providerId="AD" clId="Web-{4CF246C1-B663-A8C7-5CBC-C3AF2E03D7BF}" dt="2021-09-21T10:18:32.412" v="6" actId="20577"/>
          <ac:spMkLst>
            <pc:docMk/>
            <pc:sldMk cId="2357823613" sldId="275"/>
            <ac:spMk id="3" creationId="{00000000-0000-0000-0000-000000000000}"/>
          </ac:spMkLst>
        </pc:spChg>
      </pc:sldChg>
      <pc:sldChg chg="modSp">
        <pc:chgData name="Marelli Camillo" userId="S::cmarelli@comune.brescia.it::b07d5c21-9c75-41ae-a44c-5f1e60b161a1" providerId="AD" clId="Web-{4CF246C1-B663-A8C7-5CBC-C3AF2E03D7BF}" dt="2021-09-21T10:19:51.414" v="35" actId="20577"/>
        <pc:sldMkLst>
          <pc:docMk/>
          <pc:sldMk cId="3095603393" sldId="276"/>
        </pc:sldMkLst>
        <pc:spChg chg="mod">
          <ac:chgData name="Marelli Camillo" userId="S::cmarelli@comune.brescia.it::b07d5c21-9c75-41ae-a44c-5f1e60b161a1" providerId="AD" clId="Web-{4CF246C1-B663-A8C7-5CBC-C3AF2E03D7BF}" dt="2021-09-21T10:19:51.414" v="35" actId="20577"/>
          <ac:spMkLst>
            <pc:docMk/>
            <pc:sldMk cId="3095603393" sldId="276"/>
            <ac:spMk id="3" creationId="{00000000-0000-0000-0000-000000000000}"/>
          </ac:spMkLst>
        </pc:spChg>
      </pc:sldChg>
      <pc:sldChg chg="modSp">
        <pc:chgData name="Marelli Camillo" userId="S::cmarelli@comune.brescia.it::b07d5c21-9c75-41ae-a44c-5f1e60b161a1" providerId="AD" clId="Web-{4CF246C1-B663-A8C7-5CBC-C3AF2E03D7BF}" dt="2021-09-21T10:20:26.040" v="42" actId="1076"/>
        <pc:sldMkLst>
          <pc:docMk/>
          <pc:sldMk cId="3844550324" sldId="278"/>
        </pc:sldMkLst>
        <pc:spChg chg="mod">
          <ac:chgData name="Marelli Camillo" userId="S::cmarelli@comune.brescia.it::b07d5c21-9c75-41ae-a44c-5f1e60b161a1" providerId="AD" clId="Web-{4CF246C1-B663-A8C7-5CBC-C3AF2E03D7BF}" dt="2021-09-21T10:20:23.259" v="41" actId="20577"/>
          <ac:spMkLst>
            <pc:docMk/>
            <pc:sldMk cId="3844550324" sldId="278"/>
            <ac:spMk id="2" creationId="{FBE708A1-2B3E-4161-B765-20E18E515373}"/>
          </ac:spMkLst>
        </pc:spChg>
        <pc:spChg chg="mod">
          <ac:chgData name="Marelli Camillo" userId="S::cmarelli@comune.brescia.it::b07d5c21-9c75-41ae-a44c-5f1e60b161a1" providerId="AD" clId="Web-{4CF246C1-B663-A8C7-5CBC-C3AF2E03D7BF}" dt="2021-09-21T10:20:26.040" v="42" actId="1076"/>
          <ac:spMkLst>
            <pc:docMk/>
            <pc:sldMk cId="3844550324" sldId="278"/>
            <ac:spMk id="4" creationId="{00000000-0000-0000-0000-000000000000}"/>
          </ac:spMkLst>
        </pc:spChg>
      </pc:sldChg>
      <pc:sldChg chg="modSp">
        <pc:chgData name="Marelli Camillo" userId="S::cmarelli@comune.brescia.it::b07d5c21-9c75-41ae-a44c-5f1e60b161a1" providerId="AD" clId="Web-{4CF246C1-B663-A8C7-5CBC-C3AF2E03D7BF}" dt="2021-09-21T10:23:45.060" v="68" actId="20577"/>
        <pc:sldMkLst>
          <pc:docMk/>
          <pc:sldMk cId="3764234074" sldId="281"/>
        </pc:sldMkLst>
        <pc:spChg chg="mod">
          <ac:chgData name="Marelli Camillo" userId="S::cmarelli@comune.brescia.it::b07d5c21-9c75-41ae-a44c-5f1e60b161a1" providerId="AD" clId="Web-{4CF246C1-B663-A8C7-5CBC-C3AF2E03D7BF}" dt="2021-09-21T10:23:45.060" v="68" actId="20577"/>
          <ac:spMkLst>
            <pc:docMk/>
            <pc:sldMk cId="3764234074" sldId="281"/>
            <ac:spMk id="3" creationId="{00000000-0000-0000-0000-000000000000}"/>
          </ac:spMkLst>
        </pc:spChg>
      </pc:sldChg>
      <pc:sldChg chg="modSp">
        <pc:chgData name="Marelli Camillo" userId="S::cmarelli@comune.brescia.it::b07d5c21-9c75-41ae-a44c-5f1e60b161a1" providerId="AD" clId="Web-{4CF246C1-B663-A8C7-5CBC-C3AF2E03D7BF}" dt="2021-09-21T10:22:45.824" v="51" actId="20577"/>
        <pc:sldMkLst>
          <pc:docMk/>
          <pc:sldMk cId="4197752823" sldId="283"/>
        </pc:sldMkLst>
        <pc:spChg chg="mod">
          <ac:chgData name="Marelli Camillo" userId="S::cmarelli@comune.brescia.it::b07d5c21-9c75-41ae-a44c-5f1e60b161a1" providerId="AD" clId="Web-{4CF246C1-B663-A8C7-5CBC-C3AF2E03D7BF}" dt="2021-09-21T10:22:45.824" v="51" actId="20577"/>
          <ac:spMkLst>
            <pc:docMk/>
            <pc:sldMk cId="4197752823" sldId="283"/>
            <ac:spMk id="2" creationId="{00000000-0000-0000-0000-000000000000}"/>
          </ac:spMkLst>
        </pc:spChg>
      </pc:sldChg>
    </pc:docChg>
  </pc:docChgLst>
  <pc:docChgLst>
    <pc:chgData name="Marelli Camillo" userId="S::cmarelli@comune.brescia.it::b07d5c21-9c75-41ae-a44c-5f1e60b161a1" providerId="AD" clId="Web-{0AB42531-474F-126B-EEA1-D6A73BA7716D}"/>
    <pc:docChg chg="delSld modSld">
      <pc:chgData name="Marelli Camillo" userId="S::cmarelli@comune.brescia.it::b07d5c21-9c75-41ae-a44c-5f1e60b161a1" providerId="AD" clId="Web-{0AB42531-474F-126B-EEA1-D6A73BA7716D}" dt="2021-09-20T11:04:58.054" v="772" actId="20577"/>
      <pc:docMkLst>
        <pc:docMk/>
      </pc:docMkLst>
      <pc:sldChg chg="modSp">
        <pc:chgData name="Marelli Camillo" userId="S::cmarelli@comune.brescia.it::b07d5c21-9c75-41ae-a44c-5f1e60b161a1" providerId="AD" clId="Web-{0AB42531-474F-126B-EEA1-D6A73BA7716D}" dt="2021-09-20T09:31:50.560" v="39" actId="20577"/>
        <pc:sldMkLst>
          <pc:docMk/>
          <pc:sldMk cId="2776378562" sldId="257"/>
        </pc:sldMkLst>
        <pc:spChg chg="mod">
          <ac:chgData name="Marelli Camillo" userId="S::cmarelli@comune.brescia.it::b07d5c21-9c75-41ae-a44c-5f1e60b161a1" providerId="AD" clId="Web-{0AB42531-474F-126B-EEA1-D6A73BA7716D}" dt="2021-09-20T09:31:50.560" v="39" actId="20577"/>
          <ac:spMkLst>
            <pc:docMk/>
            <pc:sldMk cId="2776378562" sldId="257"/>
            <ac:spMk id="3" creationId="{134D6930-32CA-40A6-8892-9032C5BDC9BF}"/>
          </ac:spMkLst>
        </pc:spChg>
      </pc:sldChg>
      <pc:sldChg chg="modSp">
        <pc:chgData name="Marelli Camillo" userId="S::cmarelli@comune.brescia.it::b07d5c21-9c75-41ae-a44c-5f1e60b161a1" providerId="AD" clId="Web-{0AB42531-474F-126B-EEA1-D6A73BA7716D}" dt="2021-09-20T09:29:09.805" v="16" actId="20577"/>
        <pc:sldMkLst>
          <pc:docMk/>
          <pc:sldMk cId="69896238" sldId="258"/>
        </pc:sldMkLst>
        <pc:spChg chg="mod">
          <ac:chgData name="Marelli Camillo" userId="S::cmarelli@comune.brescia.it::b07d5c21-9c75-41ae-a44c-5f1e60b161a1" providerId="AD" clId="Web-{0AB42531-474F-126B-EEA1-D6A73BA7716D}" dt="2021-09-20T09:29:09.805" v="16" actId="20577"/>
          <ac:spMkLst>
            <pc:docMk/>
            <pc:sldMk cId="69896238" sldId="258"/>
            <ac:spMk id="2" creationId="{D11C6F03-0656-41E8-81B5-C85080CD9D84}"/>
          </ac:spMkLst>
        </pc:spChg>
      </pc:sldChg>
      <pc:sldChg chg="modSp">
        <pc:chgData name="Marelli Camillo" userId="S::cmarelli@comune.brescia.it::b07d5c21-9c75-41ae-a44c-5f1e60b161a1" providerId="AD" clId="Web-{0AB42531-474F-126B-EEA1-D6A73BA7716D}" dt="2021-09-20T11:04:58.054" v="772" actId="20577"/>
        <pc:sldMkLst>
          <pc:docMk/>
          <pc:sldMk cId="3419188761" sldId="259"/>
        </pc:sldMkLst>
        <pc:spChg chg="mod">
          <ac:chgData name="Marelli Camillo" userId="S::cmarelli@comune.brescia.it::b07d5c21-9c75-41ae-a44c-5f1e60b161a1" providerId="AD" clId="Web-{0AB42531-474F-126B-EEA1-D6A73BA7716D}" dt="2021-09-20T11:00:48.609" v="761" actId="20577"/>
          <ac:spMkLst>
            <pc:docMk/>
            <pc:sldMk cId="3419188761" sldId="259"/>
            <ac:spMk id="2" creationId="{64AC6F51-DB8F-44D4-A894-EE042BA12943}"/>
          </ac:spMkLst>
        </pc:spChg>
        <pc:spChg chg="mod">
          <ac:chgData name="Marelli Camillo" userId="S::cmarelli@comune.brescia.it::b07d5c21-9c75-41ae-a44c-5f1e60b161a1" providerId="AD" clId="Web-{0AB42531-474F-126B-EEA1-D6A73BA7716D}" dt="2021-09-20T11:04:58.054" v="772" actId="20577"/>
          <ac:spMkLst>
            <pc:docMk/>
            <pc:sldMk cId="3419188761" sldId="259"/>
            <ac:spMk id="3" creationId="{02890B9B-65D0-440D-A5DE-0F5102A1CD76}"/>
          </ac:spMkLst>
        </pc:spChg>
        <pc:picChg chg="mod">
          <ac:chgData name="Marelli Camillo" userId="S::cmarelli@comune.brescia.it::b07d5c21-9c75-41ae-a44c-5f1e60b161a1" providerId="AD" clId="Web-{0AB42531-474F-126B-EEA1-D6A73BA7716D}" dt="2021-09-20T11:04:32.865" v="762" actId="1076"/>
          <ac:picMkLst>
            <pc:docMk/>
            <pc:sldMk cId="3419188761" sldId="259"/>
            <ac:picMk id="8" creationId="{00000000-0000-0000-0000-000000000000}"/>
          </ac:picMkLst>
        </pc:picChg>
      </pc:sldChg>
      <pc:sldChg chg="modSp del">
        <pc:chgData name="Marelli Camillo" userId="S::cmarelli@comune.brescia.it::b07d5c21-9c75-41ae-a44c-5f1e60b161a1" providerId="AD" clId="Web-{0AB42531-474F-126B-EEA1-D6A73BA7716D}" dt="2021-09-20T09:28:41.195" v="9"/>
        <pc:sldMkLst>
          <pc:docMk/>
          <pc:sldMk cId="3125496582" sldId="267"/>
        </pc:sldMkLst>
        <pc:graphicFrameChg chg="mod">
          <ac:chgData name="Marelli Camillo" userId="S::cmarelli@comune.brescia.it::b07d5c21-9c75-41ae-a44c-5f1e60b161a1" providerId="AD" clId="Web-{0AB42531-474F-126B-EEA1-D6A73BA7716D}" dt="2021-09-20T09:04:51.999" v="8" actId="14100"/>
          <ac:graphicFrameMkLst>
            <pc:docMk/>
            <pc:sldMk cId="3125496582" sldId="267"/>
            <ac:graphicFrameMk id="11" creationId="{00000000-0000-0000-0000-000000000000}"/>
          </ac:graphicFrameMkLst>
        </pc:graphicFrameChg>
      </pc:sldChg>
      <pc:sldChg chg="modSp del">
        <pc:chgData name="Marelli Camillo" userId="S::cmarelli@comune.brescia.it::b07d5c21-9c75-41ae-a44c-5f1e60b161a1" providerId="AD" clId="Web-{0AB42531-474F-126B-EEA1-D6A73BA7716D}" dt="2021-09-20T09:28:43.429" v="10"/>
        <pc:sldMkLst>
          <pc:docMk/>
          <pc:sldMk cId="3350433304" sldId="268"/>
        </pc:sldMkLst>
        <pc:graphicFrameChg chg="mod">
          <ac:chgData name="Marelli Camillo" userId="S::cmarelli@comune.brescia.it::b07d5c21-9c75-41ae-a44c-5f1e60b161a1" providerId="AD" clId="Web-{0AB42531-474F-126B-EEA1-D6A73BA7716D}" dt="2021-09-20T09:04:25.670" v="4" actId="14100"/>
          <ac:graphicFrameMkLst>
            <pc:docMk/>
            <pc:sldMk cId="3350433304" sldId="268"/>
            <ac:graphicFrameMk id="7" creationId="{00000000-0000-0000-0000-000000000000}"/>
          </ac:graphicFrameMkLst>
        </pc:graphicFrameChg>
      </pc:sldChg>
      <pc:sldChg chg="modSp del">
        <pc:chgData name="Marelli Camillo" userId="S::cmarelli@comune.brescia.it::b07d5c21-9c75-41ae-a44c-5f1e60b161a1" providerId="AD" clId="Web-{0AB42531-474F-126B-EEA1-D6A73BA7716D}" dt="2021-09-20T09:28:45.882" v="11"/>
        <pc:sldMkLst>
          <pc:docMk/>
          <pc:sldMk cId="3256112354" sldId="269"/>
        </pc:sldMkLst>
        <pc:graphicFrameChg chg="mod">
          <ac:chgData name="Marelli Camillo" userId="S::cmarelli@comune.brescia.it::b07d5c21-9c75-41ae-a44c-5f1e60b161a1" providerId="AD" clId="Web-{0AB42531-474F-126B-EEA1-D6A73BA7716D}" dt="2021-09-20T09:04:06.857" v="2" actId="14100"/>
          <ac:graphicFrameMkLst>
            <pc:docMk/>
            <pc:sldMk cId="3256112354" sldId="269"/>
            <ac:graphicFrameMk id="7" creationId="{00000000-0000-0000-0000-000000000000}"/>
          </ac:graphicFrameMkLst>
        </pc:graphicFrameChg>
      </pc:sldChg>
      <pc:sldChg chg="modSp del">
        <pc:chgData name="Marelli Camillo" userId="S::cmarelli@comune.brescia.it::b07d5c21-9c75-41ae-a44c-5f1e60b161a1" providerId="AD" clId="Web-{0AB42531-474F-126B-EEA1-D6A73BA7716D}" dt="2021-09-20T09:28:48.039" v="12"/>
        <pc:sldMkLst>
          <pc:docMk/>
          <pc:sldMk cId="2753209617" sldId="270"/>
        </pc:sldMkLst>
        <pc:spChg chg="mod">
          <ac:chgData name="Marelli Camillo" userId="S::cmarelli@comune.brescia.it::b07d5c21-9c75-41ae-a44c-5f1e60b161a1" providerId="AD" clId="Web-{0AB42531-474F-126B-EEA1-D6A73BA7716D}" dt="2021-09-20T09:03:52.075" v="1" actId="14100"/>
          <ac:spMkLst>
            <pc:docMk/>
            <pc:sldMk cId="2753209617" sldId="270"/>
            <ac:spMk id="2" creationId="{00000000-0000-0000-0000-000000000000}"/>
          </ac:spMkLst>
        </pc:spChg>
        <pc:graphicFrameChg chg="mod">
          <ac:chgData name="Marelli Camillo" userId="S::cmarelli@comune.brescia.it::b07d5c21-9c75-41ae-a44c-5f1e60b161a1" providerId="AD" clId="Web-{0AB42531-474F-126B-EEA1-D6A73BA7716D}" dt="2021-09-20T09:03:45.481" v="0" actId="1076"/>
          <ac:graphicFrameMkLst>
            <pc:docMk/>
            <pc:sldMk cId="2753209617" sldId="270"/>
            <ac:graphicFrameMk id="7" creationId="{00000000-0000-0000-0000-000000000000}"/>
          </ac:graphicFrameMkLst>
        </pc:graphicFrameChg>
      </pc:sldChg>
      <pc:sldChg chg="modSp">
        <pc:chgData name="Marelli Camillo" userId="S::cmarelli@comune.brescia.it::b07d5c21-9c75-41ae-a44c-5f1e60b161a1" providerId="AD" clId="Web-{0AB42531-474F-126B-EEA1-D6A73BA7716D}" dt="2021-09-20T10:22:48.698" v="467" actId="20577"/>
        <pc:sldMkLst>
          <pc:docMk/>
          <pc:sldMk cId="2678715210" sldId="271"/>
        </pc:sldMkLst>
        <pc:spChg chg="mod">
          <ac:chgData name="Marelli Camillo" userId="S::cmarelli@comune.brescia.it::b07d5c21-9c75-41ae-a44c-5f1e60b161a1" providerId="AD" clId="Web-{0AB42531-474F-126B-EEA1-D6A73BA7716D}" dt="2021-09-20T10:22:15.259" v="453" actId="20577"/>
          <ac:spMkLst>
            <pc:docMk/>
            <pc:sldMk cId="2678715210" sldId="271"/>
            <ac:spMk id="2" creationId="{00000000-0000-0000-0000-000000000000}"/>
          </ac:spMkLst>
        </pc:spChg>
        <pc:spChg chg="mod">
          <ac:chgData name="Marelli Camillo" userId="S::cmarelli@comune.brescia.it::b07d5c21-9c75-41ae-a44c-5f1e60b161a1" providerId="AD" clId="Web-{0AB42531-474F-126B-EEA1-D6A73BA7716D}" dt="2021-09-20T10:22:48.698" v="467" actId="20577"/>
          <ac:spMkLst>
            <pc:docMk/>
            <pc:sldMk cId="2678715210" sldId="271"/>
            <ac:spMk id="3" creationId="{00000000-0000-0000-0000-000000000000}"/>
          </ac:spMkLst>
        </pc:spChg>
      </pc:sldChg>
      <pc:sldChg chg="addSp modSp">
        <pc:chgData name="Marelli Camillo" userId="S::cmarelli@comune.brescia.it::b07d5c21-9c75-41ae-a44c-5f1e60b161a1" providerId="AD" clId="Web-{0AB42531-474F-126B-EEA1-D6A73BA7716D}" dt="2021-09-20T10:23:41.496" v="488" actId="20577"/>
        <pc:sldMkLst>
          <pc:docMk/>
          <pc:sldMk cId="3659534921" sldId="272"/>
        </pc:sldMkLst>
        <pc:spChg chg="add mod">
          <ac:chgData name="Marelli Camillo" userId="S::cmarelli@comune.brescia.it::b07d5c21-9c75-41ae-a44c-5f1e60b161a1" providerId="AD" clId="Web-{0AB42531-474F-126B-EEA1-D6A73BA7716D}" dt="2021-09-20T09:45:47.896" v="363" actId="20577"/>
          <ac:spMkLst>
            <pc:docMk/>
            <pc:sldMk cId="3659534921" sldId="272"/>
            <ac:spMk id="2" creationId="{A08B0836-7CD2-4F5E-90C0-D5F966124B96}"/>
          </ac:spMkLst>
        </pc:spChg>
        <pc:spChg chg="mod">
          <ac:chgData name="Marelli Camillo" userId="S::cmarelli@comune.brescia.it::b07d5c21-9c75-41ae-a44c-5f1e60b161a1" providerId="AD" clId="Web-{0AB42531-474F-126B-EEA1-D6A73BA7716D}" dt="2021-09-20T10:23:41.496" v="488" actId="20577"/>
          <ac:spMkLst>
            <pc:docMk/>
            <pc:sldMk cId="3659534921" sldId="272"/>
            <ac:spMk id="3" creationId="{00000000-0000-0000-0000-000000000000}"/>
          </ac:spMkLst>
        </pc:spChg>
      </pc:sldChg>
      <pc:sldChg chg="addSp modSp">
        <pc:chgData name="Marelli Camillo" userId="S::cmarelli@comune.brescia.it::b07d5c21-9c75-41ae-a44c-5f1e60b161a1" providerId="AD" clId="Web-{0AB42531-474F-126B-EEA1-D6A73BA7716D}" dt="2021-09-20T10:47:46.492" v="506" actId="1076"/>
        <pc:sldMkLst>
          <pc:docMk/>
          <pc:sldMk cId="2238226952" sldId="273"/>
        </pc:sldMkLst>
        <pc:spChg chg="add mod">
          <ac:chgData name="Marelli Camillo" userId="S::cmarelli@comune.brescia.it::b07d5c21-9c75-41ae-a44c-5f1e60b161a1" providerId="AD" clId="Web-{0AB42531-474F-126B-EEA1-D6A73BA7716D}" dt="2021-09-20T10:47:33.991" v="505" actId="1076"/>
          <ac:spMkLst>
            <pc:docMk/>
            <pc:sldMk cId="2238226952" sldId="273"/>
            <ac:spMk id="2" creationId="{3623BCD7-14E6-4C6B-8C7F-71852D64E0F7}"/>
          </ac:spMkLst>
        </pc:spChg>
        <pc:spChg chg="mod">
          <ac:chgData name="Marelli Camillo" userId="S::cmarelli@comune.brescia.it::b07d5c21-9c75-41ae-a44c-5f1e60b161a1" providerId="AD" clId="Web-{0AB42531-474F-126B-EEA1-D6A73BA7716D}" dt="2021-09-20T10:47:46.492" v="506" actId="1076"/>
          <ac:spMkLst>
            <pc:docMk/>
            <pc:sldMk cId="2238226952" sldId="273"/>
            <ac:spMk id="12" creationId="{00000000-0000-0000-0000-000000000000}"/>
          </ac:spMkLst>
        </pc:spChg>
      </pc:sldChg>
      <pc:sldChg chg="modSp">
        <pc:chgData name="Marelli Camillo" userId="S::cmarelli@comune.brescia.it::b07d5c21-9c75-41ae-a44c-5f1e60b161a1" providerId="AD" clId="Web-{0AB42531-474F-126B-EEA1-D6A73BA7716D}" dt="2021-09-20T10:52:53.188" v="584" actId="20577"/>
        <pc:sldMkLst>
          <pc:docMk/>
          <pc:sldMk cId="1289370300" sldId="274"/>
        </pc:sldMkLst>
        <pc:spChg chg="mod">
          <ac:chgData name="Marelli Camillo" userId="S::cmarelli@comune.brescia.it::b07d5c21-9c75-41ae-a44c-5f1e60b161a1" providerId="AD" clId="Web-{0AB42531-474F-126B-EEA1-D6A73BA7716D}" dt="2021-09-20T10:52:53.188" v="584" actId="20577"/>
          <ac:spMkLst>
            <pc:docMk/>
            <pc:sldMk cId="1289370300" sldId="274"/>
            <ac:spMk id="4" creationId="{00000000-0000-0000-0000-000000000000}"/>
          </ac:spMkLst>
        </pc:spChg>
      </pc:sldChg>
      <pc:sldChg chg="modSp">
        <pc:chgData name="Marelli Camillo" userId="S::cmarelli@comune.brescia.it::b07d5c21-9c75-41ae-a44c-5f1e60b161a1" providerId="AD" clId="Web-{0AB42531-474F-126B-EEA1-D6A73BA7716D}" dt="2021-09-20T10:57:00.383" v="665" actId="20577"/>
        <pc:sldMkLst>
          <pc:docMk/>
          <pc:sldMk cId="2357823613" sldId="275"/>
        </pc:sldMkLst>
        <pc:spChg chg="mod">
          <ac:chgData name="Marelli Camillo" userId="S::cmarelli@comune.brescia.it::b07d5c21-9c75-41ae-a44c-5f1e60b161a1" providerId="AD" clId="Web-{0AB42531-474F-126B-EEA1-D6A73BA7716D}" dt="2021-09-20T10:53:12.079" v="600" actId="20577"/>
          <ac:spMkLst>
            <pc:docMk/>
            <pc:sldMk cId="2357823613" sldId="275"/>
            <ac:spMk id="2" creationId="{00000000-0000-0000-0000-000000000000}"/>
          </ac:spMkLst>
        </pc:spChg>
        <pc:spChg chg="mod">
          <ac:chgData name="Marelli Camillo" userId="S::cmarelli@comune.brescia.it::b07d5c21-9c75-41ae-a44c-5f1e60b161a1" providerId="AD" clId="Web-{0AB42531-474F-126B-EEA1-D6A73BA7716D}" dt="2021-09-20T10:57:00.383" v="665" actId="20577"/>
          <ac:spMkLst>
            <pc:docMk/>
            <pc:sldMk cId="2357823613" sldId="275"/>
            <ac:spMk id="3" creationId="{00000000-0000-0000-0000-000000000000}"/>
          </ac:spMkLst>
        </pc:spChg>
      </pc:sldChg>
      <pc:sldChg chg="addSp modSp">
        <pc:chgData name="Marelli Camillo" userId="S::cmarelli@comune.brescia.it::b07d5c21-9c75-41ae-a44c-5f1e60b161a1" providerId="AD" clId="Web-{0AB42531-474F-126B-EEA1-D6A73BA7716D}" dt="2021-09-20T11:00:06.092" v="740" actId="20577"/>
        <pc:sldMkLst>
          <pc:docMk/>
          <pc:sldMk cId="3095603393" sldId="276"/>
        </pc:sldMkLst>
        <pc:spChg chg="add mod">
          <ac:chgData name="Marelli Camillo" userId="S::cmarelli@comune.brescia.it::b07d5c21-9c75-41ae-a44c-5f1e60b161a1" providerId="AD" clId="Web-{0AB42531-474F-126B-EEA1-D6A73BA7716D}" dt="2021-09-20T10:58:48.011" v="724" actId="20577"/>
          <ac:spMkLst>
            <pc:docMk/>
            <pc:sldMk cId="3095603393" sldId="276"/>
            <ac:spMk id="2" creationId="{54E934D8-84E8-4DB0-BA3D-76E96264E6D0}"/>
          </ac:spMkLst>
        </pc:spChg>
        <pc:spChg chg="mod">
          <ac:chgData name="Marelli Camillo" userId="S::cmarelli@comune.brescia.it::b07d5c21-9c75-41ae-a44c-5f1e60b161a1" providerId="AD" clId="Web-{0AB42531-474F-126B-EEA1-D6A73BA7716D}" dt="2021-09-20T11:00:06.092" v="740" actId="20577"/>
          <ac:spMkLst>
            <pc:docMk/>
            <pc:sldMk cId="3095603393" sldId="276"/>
            <ac:spMk id="3" creationId="{00000000-0000-0000-0000-000000000000}"/>
          </ac:spMkLst>
        </pc:spChg>
      </pc:sldChg>
      <pc:sldChg chg="modSp del">
        <pc:chgData name="Marelli Camillo" userId="S::cmarelli@comune.brescia.it::b07d5c21-9c75-41ae-a44c-5f1e60b161a1" providerId="AD" clId="Web-{0AB42531-474F-126B-EEA1-D6A73BA7716D}" dt="2021-09-20T11:00:28.280" v="741"/>
        <pc:sldMkLst>
          <pc:docMk/>
          <pc:sldMk cId="4022064963" sldId="277"/>
        </pc:sldMkLst>
        <pc:spChg chg="mod">
          <ac:chgData name="Marelli Camillo" userId="S::cmarelli@comune.brescia.it::b07d5c21-9c75-41ae-a44c-5f1e60b161a1" providerId="AD" clId="Web-{0AB42531-474F-126B-EEA1-D6A73BA7716D}" dt="2021-09-20T10:59:32.934" v="731" actId="20577"/>
          <ac:spMkLst>
            <pc:docMk/>
            <pc:sldMk cId="4022064963" sldId="277"/>
            <ac:spMk id="3" creationId="{00000000-0000-0000-0000-000000000000}"/>
          </ac:spMkLst>
        </pc:spChg>
      </pc:sldChg>
    </pc:docChg>
  </pc:docChgLst>
  <pc:docChgLst>
    <pc:chgData name="Marelli Camillo" userId="S::cmarelli@comune.brescia.it::b07d5c21-9c75-41ae-a44c-5f1e60b161a1" providerId="AD" clId="Web-{D99788BE-B5DE-840C-B598-A534FA170498}"/>
    <pc:docChg chg="modSld">
      <pc:chgData name="Marelli Camillo" userId="S::cmarelli@comune.brescia.it::b07d5c21-9c75-41ae-a44c-5f1e60b161a1" providerId="AD" clId="Web-{D99788BE-B5DE-840C-B598-A534FA170498}" dt="2021-09-20T19:49:30.057" v="103" actId="14100"/>
      <pc:docMkLst>
        <pc:docMk/>
      </pc:docMkLst>
      <pc:sldChg chg="modSp">
        <pc:chgData name="Marelli Camillo" userId="S::cmarelli@comune.brescia.it::b07d5c21-9c75-41ae-a44c-5f1e60b161a1" providerId="AD" clId="Web-{D99788BE-B5DE-840C-B598-A534FA170498}" dt="2021-09-20T19:47:01.085" v="1" actId="1076"/>
        <pc:sldMkLst>
          <pc:docMk/>
          <pc:sldMk cId="3985269489" sldId="266"/>
        </pc:sldMkLst>
        <pc:spChg chg="mod">
          <ac:chgData name="Marelli Camillo" userId="S::cmarelli@comune.brescia.it::b07d5c21-9c75-41ae-a44c-5f1e60b161a1" providerId="AD" clId="Web-{D99788BE-B5DE-840C-B598-A534FA170498}" dt="2021-09-20T19:46:58.585" v="0" actId="1076"/>
          <ac:spMkLst>
            <pc:docMk/>
            <pc:sldMk cId="3985269489" sldId="266"/>
            <ac:spMk id="2" creationId="{00000000-0000-0000-0000-000000000000}"/>
          </ac:spMkLst>
        </pc:spChg>
        <pc:graphicFrameChg chg="mod">
          <ac:chgData name="Marelli Camillo" userId="S::cmarelli@comune.brescia.it::b07d5c21-9c75-41ae-a44c-5f1e60b161a1" providerId="AD" clId="Web-{D99788BE-B5DE-840C-B598-A534FA170498}" dt="2021-09-20T19:47:01.085" v="1" actId="1076"/>
          <ac:graphicFrameMkLst>
            <pc:docMk/>
            <pc:sldMk cId="3985269489" sldId="266"/>
            <ac:graphicFrameMk id="12" creationId="{00000000-0000-0000-0000-000000000000}"/>
          </ac:graphicFrameMkLst>
        </pc:graphicFrameChg>
      </pc:sldChg>
      <pc:sldChg chg="modSp">
        <pc:chgData name="Marelli Camillo" userId="S::cmarelli@comune.brescia.it::b07d5c21-9c75-41ae-a44c-5f1e60b161a1" providerId="AD" clId="Web-{D99788BE-B5DE-840C-B598-A534FA170498}" dt="2021-09-20T19:47:26.007" v="5" actId="14100"/>
        <pc:sldMkLst>
          <pc:docMk/>
          <pc:sldMk cId="3659534921" sldId="272"/>
        </pc:sldMkLst>
        <pc:spChg chg="mod">
          <ac:chgData name="Marelli Camillo" userId="S::cmarelli@comune.brescia.it::b07d5c21-9c75-41ae-a44c-5f1e60b161a1" providerId="AD" clId="Web-{D99788BE-B5DE-840C-B598-A534FA170498}" dt="2021-09-20T19:47:26.007" v="5" actId="14100"/>
          <ac:spMkLst>
            <pc:docMk/>
            <pc:sldMk cId="3659534921" sldId="272"/>
            <ac:spMk id="3" creationId="{00000000-0000-0000-0000-000000000000}"/>
          </ac:spMkLst>
        </pc:spChg>
      </pc:sldChg>
      <pc:sldChg chg="modSp">
        <pc:chgData name="Marelli Camillo" userId="S::cmarelli@comune.brescia.it::b07d5c21-9c75-41ae-a44c-5f1e60b161a1" providerId="AD" clId="Web-{D99788BE-B5DE-840C-B598-A534FA170498}" dt="2021-09-20T19:47:17.913" v="3" actId="14100"/>
        <pc:sldMkLst>
          <pc:docMk/>
          <pc:sldMk cId="2238226952" sldId="273"/>
        </pc:sldMkLst>
        <pc:spChg chg="mod">
          <ac:chgData name="Marelli Camillo" userId="S::cmarelli@comune.brescia.it::b07d5c21-9c75-41ae-a44c-5f1e60b161a1" providerId="AD" clId="Web-{D99788BE-B5DE-840C-B598-A534FA170498}" dt="2021-09-20T19:47:17.913" v="3" actId="14100"/>
          <ac:spMkLst>
            <pc:docMk/>
            <pc:sldMk cId="2238226952" sldId="273"/>
            <ac:spMk id="12" creationId="{00000000-0000-0000-0000-000000000000}"/>
          </ac:spMkLst>
        </pc:spChg>
      </pc:sldChg>
      <pc:sldChg chg="delSp modSp">
        <pc:chgData name="Marelli Camillo" userId="S::cmarelli@comune.brescia.it::b07d5c21-9c75-41ae-a44c-5f1e60b161a1" providerId="AD" clId="Web-{D99788BE-B5DE-840C-B598-A534FA170498}" dt="2021-09-20T19:47:36.054" v="7"/>
        <pc:sldMkLst>
          <pc:docMk/>
          <pc:sldMk cId="1289370300" sldId="274"/>
        </pc:sldMkLst>
        <pc:spChg chg="mod">
          <ac:chgData name="Marelli Camillo" userId="S::cmarelli@comune.brescia.it::b07d5c21-9c75-41ae-a44c-5f1e60b161a1" providerId="AD" clId="Web-{D99788BE-B5DE-840C-B598-A534FA170498}" dt="2021-09-20T19:47:31.742" v="6" actId="14100"/>
          <ac:spMkLst>
            <pc:docMk/>
            <pc:sldMk cId="1289370300" sldId="274"/>
            <ac:spMk id="4" creationId="{00000000-0000-0000-0000-000000000000}"/>
          </ac:spMkLst>
        </pc:spChg>
        <pc:picChg chg="del">
          <ac:chgData name="Marelli Camillo" userId="S::cmarelli@comune.brescia.it::b07d5c21-9c75-41ae-a44c-5f1e60b161a1" providerId="AD" clId="Web-{D99788BE-B5DE-840C-B598-A534FA170498}" dt="2021-09-20T19:47:36.054" v="7"/>
          <ac:picMkLst>
            <pc:docMk/>
            <pc:sldMk cId="1289370300" sldId="274"/>
            <ac:picMk id="6" creationId="{00000000-0000-0000-0000-000000000000}"/>
          </ac:picMkLst>
        </pc:picChg>
      </pc:sldChg>
      <pc:sldChg chg="modSp">
        <pc:chgData name="Marelli Camillo" userId="S::cmarelli@comune.brescia.it::b07d5c21-9c75-41ae-a44c-5f1e60b161a1" providerId="AD" clId="Web-{D99788BE-B5DE-840C-B598-A534FA170498}" dt="2021-09-20T19:47:45.805" v="8" actId="1076"/>
        <pc:sldMkLst>
          <pc:docMk/>
          <pc:sldMk cId="3095603393" sldId="276"/>
        </pc:sldMkLst>
        <pc:spChg chg="mod">
          <ac:chgData name="Marelli Camillo" userId="S::cmarelli@comune.brescia.it::b07d5c21-9c75-41ae-a44c-5f1e60b161a1" providerId="AD" clId="Web-{D99788BE-B5DE-840C-B598-A534FA170498}" dt="2021-09-20T19:47:45.805" v="8" actId="1076"/>
          <ac:spMkLst>
            <pc:docMk/>
            <pc:sldMk cId="3095603393" sldId="276"/>
            <ac:spMk id="3" creationId="{00000000-0000-0000-0000-000000000000}"/>
          </ac:spMkLst>
        </pc:spChg>
      </pc:sldChg>
      <pc:sldChg chg="modSp">
        <pc:chgData name="Marelli Camillo" userId="S::cmarelli@comune.brescia.it::b07d5c21-9c75-41ae-a44c-5f1e60b161a1" providerId="AD" clId="Web-{D99788BE-B5DE-840C-B598-A534FA170498}" dt="2021-09-20T19:49:30.057" v="103" actId="14100"/>
        <pc:sldMkLst>
          <pc:docMk/>
          <pc:sldMk cId="4197752823" sldId="283"/>
        </pc:sldMkLst>
        <pc:spChg chg="mod">
          <ac:chgData name="Marelli Camillo" userId="S::cmarelli@comune.brescia.it::b07d5c21-9c75-41ae-a44c-5f1e60b161a1" providerId="AD" clId="Web-{D99788BE-B5DE-840C-B598-A534FA170498}" dt="2021-09-20T19:49:30.057" v="103" actId="14100"/>
          <ac:spMkLst>
            <pc:docMk/>
            <pc:sldMk cId="4197752823" sldId="283"/>
            <ac:spMk id="2" creationId="{00000000-0000-0000-0000-000000000000}"/>
          </ac:spMkLst>
        </pc:spChg>
      </pc:sldChg>
      <pc:sldChg chg="modSp">
        <pc:chgData name="Marelli Camillo" userId="S::cmarelli@comune.brescia.it::b07d5c21-9c75-41ae-a44c-5f1e60b161a1" providerId="AD" clId="Web-{D99788BE-B5DE-840C-B598-A534FA170498}" dt="2021-09-20T19:49:00.135" v="96" actId="20577"/>
        <pc:sldMkLst>
          <pc:docMk/>
          <pc:sldMk cId="302709733" sldId="285"/>
        </pc:sldMkLst>
        <pc:spChg chg="mod">
          <ac:chgData name="Marelli Camillo" userId="S::cmarelli@comune.brescia.it::b07d5c21-9c75-41ae-a44c-5f1e60b161a1" providerId="AD" clId="Web-{D99788BE-B5DE-840C-B598-A534FA170498}" dt="2021-09-20T19:49:00.135" v="96" actId="20577"/>
          <ac:spMkLst>
            <pc:docMk/>
            <pc:sldMk cId="302709733" sldId="285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0A987D3C-3895-4C3C-B9E9-4CC39B0D65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="" xmlns:a16="http://schemas.microsoft.com/office/drawing/2014/main" id="{FE86FC8B-1E08-4595-BFBC-6876356128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D36F3C5F-E863-40BC-8C91-2D2F7AFCE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E5555-F0C7-45E1-9452-2306945CB158}" type="datetimeFigureOut">
              <a:rPr lang="it-IT" smtClean="0"/>
              <a:t>08/10/2021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9DF0FDA5-760A-4515-9233-3D5D2575E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41CE393C-E51F-44D7-9301-11DFDA22C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E01B-3379-4476-8D39-1FDCD412620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5948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B2C2BAE2-987F-44E5-B0C0-D043BCD7B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="" xmlns:a16="http://schemas.microsoft.com/office/drawing/2014/main" id="{99503C29-7B1B-472C-97C3-923F60A342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5424523F-CE47-446C-B628-F22557F9A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E5555-F0C7-45E1-9452-2306945CB158}" type="datetimeFigureOut">
              <a:rPr lang="it-IT" smtClean="0"/>
              <a:t>08/10/2021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AE63E644-28C5-4496-906F-7EFC6FB73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3D84D058-C5DF-40FA-95A7-463BD3CC1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E01B-3379-4476-8D39-1FDCD412620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2713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="" xmlns:a16="http://schemas.microsoft.com/office/drawing/2014/main" id="{4BFE0055-698E-48F4-A329-EC521CF6E3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="" xmlns:a16="http://schemas.microsoft.com/office/drawing/2014/main" id="{9FE063EA-4A86-4CA3-A337-78D4A9870E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7DD741B4-8C01-4099-A7C9-F9679B62A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E5555-F0C7-45E1-9452-2306945CB158}" type="datetimeFigureOut">
              <a:rPr lang="it-IT" smtClean="0"/>
              <a:t>08/10/2021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55675F32-F1A9-448E-B8D5-2A4AAC6B7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43BD5594-BB8A-4B02-A7A5-A0ABE75F3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E01B-3379-4476-8D39-1FDCD412620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02764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t>Titolo Testo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Livello 5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1" cy="1362075"/>
          </a:xfrm>
          <a:prstGeom prst="rect">
            <a:avLst/>
          </a:prstGeom>
        </p:spPr>
        <p:txBody>
          <a:bodyPr/>
          <a:lstStyle>
            <a:lvl1pPr algn="l">
              <a:defRPr sz="4000" b="1" cap="all"/>
            </a:lvl1pPr>
          </a:lstStyle>
          <a:p>
            <a:pPr lvl="0"/>
            <a:r>
              <a:t>Titolo Testo</a:t>
            </a:r>
          </a:p>
        </p:txBody>
      </p:sp>
      <p:sp>
        <p:nvSpPr>
          <p:cNvPr id="13" name="Shape 13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None/>
              <a:defRPr sz="2000"/>
            </a:lvl1pPr>
            <a:lvl2pPr marL="0" indent="457200">
              <a:spcBef>
                <a:spcPts val="400"/>
              </a:spcBef>
              <a:buSzTx/>
              <a:buNone/>
              <a:defRPr sz="2000"/>
            </a:lvl2pPr>
            <a:lvl3pPr marL="0" indent="914400">
              <a:spcBef>
                <a:spcPts val="400"/>
              </a:spcBef>
              <a:buSzTx/>
              <a:buNone/>
              <a:defRPr sz="2000"/>
            </a:lvl3pPr>
            <a:lvl4pPr marL="0" indent="1371600">
              <a:spcBef>
                <a:spcPts val="400"/>
              </a:spcBef>
              <a:buSzTx/>
              <a:buNone/>
              <a:defRPr sz="2000"/>
            </a:lvl4pPr>
            <a:lvl5pPr marL="0" indent="1828800">
              <a:spcBef>
                <a:spcPts val="400"/>
              </a:spcBef>
              <a:buSzTx/>
              <a:buNone/>
              <a:defRPr sz="2000"/>
            </a:lvl5pPr>
          </a:lstStyle>
          <a:p>
            <a:pPr lvl="0"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Livello 5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t>Titolo Testo</a:t>
            </a:r>
          </a:p>
        </p:txBody>
      </p:sp>
      <p:sp>
        <p:nvSpPr>
          <p:cNvPr id="16" name="Shape 16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5384800" cy="52578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Livello 5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204980"/>
          </a:xfrm>
          <a:prstGeom prst="rect">
            <a:avLst/>
          </a:prstGeom>
        </p:spPr>
        <p:txBody>
          <a:bodyPr/>
          <a:lstStyle/>
          <a:p>
            <a:pPr lvl="0"/>
            <a:r>
              <a:t>Titolo Testo</a:t>
            </a:r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xfrm>
            <a:off x="609600" y="1479617"/>
            <a:ext cx="5386917" cy="69525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None/>
              <a:defRPr sz="2400" b="1"/>
            </a:lvl5pPr>
          </a:lstStyle>
          <a:p>
            <a:pPr lvl="0"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Livello 5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609600" y="0"/>
            <a:ext cx="4011085" cy="14351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pPr lvl="0"/>
            <a:r>
              <a:t>Titolo Testo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xfrm>
            <a:off x="4766733" y="273050"/>
            <a:ext cx="6815667" cy="6584950"/>
          </a:xfrm>
          <a:prstGeom prst="rect">
            <a:avLst/>
          </a:prstGeom>
        </p:spPr>
        <p:txBody>
          <a:bodyPr/>
          <a:lstStyle/>
          <a:p>
            <a:pPr lvl="0"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Livello 5</a:t>
            </a:r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>
            <a:spLocks noGrp="1"/>
          </p:cNvSpPr>
          <p:nvPr>
            <p:ph type="title"/>
          </p:nvPr>
        </p:nvSpPr>
        <p:spPr>
          <a:xfrm>
            <a:off x="2389718" y="4800600"/>
            <a:ext cx="7315201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pPr lvl="0"/>
            <a:r>
              <a:t>Titolo Testo</a:t>
            </a:r>
          </a:p>
        </p:txBody>
      </p:sp>
      <p:sp>
        <p:nvSpPr>
          <p:cNvPr id="28" name="Shape 28"/>
          <p:cNvSpPr>
            <a:spLocks noGrp="1"/>
          </p:cNvSpPr>
          <p:nvPr>
            <p:ph type="body" idx="1"/>
          </p:nvPr>
        </p:nvSpPr>
        <p:spPr>
          <a:xfrm>
            <a:off x="2389718" y="5367338"/>
            <a:ext cx="73152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None/>
              <a:defRPr sz="1400"/>
            </a:lvl1pPr>
            <a:lvl2pPr marL="0" indent="457200">
              <a:spcBef>
                <a:spcPts val="300"/>
              </a:spcBef>
              <a:buSzTx/>
              <a:buNone/>
              <a:defRPr sz="1400"/>
            </a:lvl2pPr>
            <a:lvl3pPr marL="0" indent="914400">
              <a:spcBef>
                <a:spcPts val="300"/>
              </a:spcBef>
              <a:buSzTx/>
              <a:buNone/>
              <a:defRPr sz="1400"/>
            </a:lvl3pPr>
            <a:lvl4pPr marL="0" indent="1371600">
              <a:spcBef>
                <a:spcPts val="300"/>
              </a:spcBef>
              <a:buSzTx/>
              <a:buNone/>
              <a:defRPr sz="1400"/>
            </a:lvl4pPr>
            <a:lvl5pPr marL="0" indent="1828800">
              <a:spcBef>
                <a:spcPts val="300"/>
              </a:spcBef>
              <a:buSzTx/>
              <a:buNone/>
              <a:defRPr sz="1400"/>
            </a:lvl5pPr>
          </a:lstStyle>
          <a:p>
            <a:pPr lvl="0"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Livello 5</a:t>
            </a:r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/>
          </p:nvPr>
        </p:nvSpPr>
        <p:spPr>
          <a:xfrm>
            <a:off x="8839200" y="274639"/>
            <a:ext cx="2743200" cy="6583363"/>
          </a:xfrm>
          <a:prstGeom prst="rect">
            <a:avLst/>
          </a:prstGeom>
        </p:spPr>
        <p:txBody>
          <a:bodyPr/>
          <a:lstStyle/>
          <a:p>
            <a:pPr lvl="0"/>
            <a:r>
              <a:t>Titolo Testo</a:t>
            </a:r>
          </a:p>
        </p:txBody>
      </p:sp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xfrm>
            <a:off x="609600" y="274639"/>
            <a:ext cx="8026400" cy="6583363"/>
          </a:xfrm>
          <a:prstGeom prst="rect">
            <a:avLst/>
          </a:prstGeom>
        </p:spPr>
        <p:txBody>
          <a:bodyPr/>
          <a:lstStyle/>
          <a:p>
            <a:pPr lvl="0"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Livello 5</a:t>
            </a:r>
          </a:p>
        </p:txBody>
      </p:sp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325562"/>
          </a:xfrm>
        </p:spPr>
        <p:txBody>
          <a:bodyPr/>
          <a:lstStyle/>
          <a:p>
            <a:r>
              <a:rPr lang="en-US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5257800"/>
          </a:xfrm>
        </p:spPr>
        <p:txBody>
          <a:bodyPr/>
          <a:lstStyle/>
          <a:p>
            <a:pPr lvl="0"/>
            <a:r>
              <a:rPr lang="en-US"/>
              <a:t>Fare clic per modificare stili del testo dello schema</a:t>
            </a:r>
          </a:p>
          <a:p>
            <a:pPr lvl="1"/>
            <a:r>
              <a:rPr lang="en-US"/>
              <a:t>Secondo livello</a:t>
            </a:r>
          </a:p>
          <a:p>
            <a:pPr lvl="2"/>
            <a:r>
              <a:rPr lang="en-US"/>
              <a:t>Terzo livello</a:t>
            </a:r>
          </a:p>
          <a:p>
            <a:pPr lvl="3"/>
            <a:r>
              <a:rPr lang="en-US"/>
              <a:t>Quarto livello</a:t>
            </a:r>
          </a:p>
          <a:p>
            <a:pPr lvl="4"/>
            <a:r>
              <a:rPr lang="en-US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EE923E45-B381-4ED9-9C9A-9B7E2428D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6F9D3A51-A05B-4B85-B4EF-5A72BDAA9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A359285A-4456-4401-A36C-C4F6729CD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E5555-F0C7-45E1-9452-2306945CB158}" type="datetimeFigureOut">
              <a:rPr lang="it-IT" smtClean="0"/>
              <a:t>08/10/2021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D456EF10-7070-46D7-8AAD-2983669D7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9580CCA5-B5AB-48A7-B45E-6F53B4BC6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E01B-3379-4476-8D39-1FDCD412620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6486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B5202433-CE68-4926-91DD-8224091EA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="" xmlns:a16="http://schemas.microsoft.com/office/drawing/2014/main" id="{CB9E54F0-3875-43DB-AA84-9AFC17E57A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2C96C3BA-9B8E-4C44-BD05-E94734AE9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E5555-F0C7-45E1-9452-2306945CB158}" type="datetimeFigureOut">
              <a:rPr lang="it-IT" smtClean="0"/>
              <a:t>08/10/2021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FDBD2ED9-5B6A-4D12-BFB0-6F6856FE1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9296FA50-90F8-49E0-874D-187F7CE1F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E01B-3379-4476-8D39-1FDCD412620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467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3C1F023C-D99B-4BA3-9C5A-ACC1676AD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82C4EE83-9CDA-4DE8-BBFA-0CC3952F4C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="" xmlns:a16="http://schemas.microsoft.com/office/drawing/2014/main" id="{BAEC4CC6-3CA1-46DF-93F5-22C721677D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="" xmlns:a16="http://schemas.microsoft.com/office/drawing/2014/main" id="{58E1ADEC-0CD2-4134-A4D1-9A078E6E2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E5555-F0C7-45E1-9452-2306945CB158}" type="datetimeFigureOut">
              <a:rPr lang="it-IT" smtClean="0"/>
              <a:t>08/10/2021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="" xmlns:a16="http://schemas.microsoft.com/office/drawing/2014/main" id="{4A4A47B3-09F3-4224-8AA3-EF7F24770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="" xmlns:a16="http://schemas.microsoft.com/office/drawing/2014/main" id="{D4B417BF-FFA1-488C-86D9-E506E620E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E01B-3379-4476-8D39-1FDCD412620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1312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4B749E15-175E-4354-96E0-27267E0CC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="" xmlns:a16="http://schemas.microsoft.com/office/drawing/2014/main" id="{DB832557-687E-4A52-9793-D910B6A44E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="" xmlns:a16="http://schemas.microsoft.com/office/drawing/2014/main" id="{7A52F035-F591-4B89-99F9-53307997BE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="" xmlns:a16="http://schemas.microsoft.com/office/drawing/2014/main" id="{5A68F702-5654-4E8E-AFE6-8CF9B34882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="" xmlns:a16="http://schemas.microsoft.com/office/drawing/2014/main" id="{047CC4E7-AB7D-47E1-A3D9-912F85D994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="" xmlns:a16="http://schemas.microsoft.com/office/drawing/2014/main" id="{DBB8A9EC-4060-43BD-9671-1FB4AB35D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E5555-F0C7-45E1-9452-2306945CB158}" type="datetimeFigureOut">
              <a:rPr lang="it-IT" smtClean="0"/>
              <a:t>08/10/2021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="" xmlns:a16="http://schemas.microsoft.com/office/drawing/2014/main" id="{EC76558F-994C-4E82-B1B9-4FCDE6126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="" xmlns:a16="http://schemas.microsoft.com/office/drawing/2014/main" id="{1038488A-3A54-45A0-A336-1642A3752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E01B-3379-4476-8D39-1FDCD412620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9465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F2639801-3664-435B-A0BA-CBABED7FB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="" xmlns:a16="http://schemas.microsoft.com/office/drawing/2014/main" id="{FE168535-2368-492A-AF28-8FAAECF7C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E5555-F0C7-45E1-9452-2306945CB158}" type="datetimeFigureOut">
              <a:rPr lang="it-IT" smtClean="0"/>
              <a:t>08/10/2021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="" xmlns:a16="http://schemas.microsoft.com/office/drawing/2014/main" id="{4E7608B6-3E8E-46E3-A1BB-CFCD7886A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="" xmlns:a16="http://schemas.microsoft.com/office/drawing/2014/main" id="{308F0D6D-03EC-4EEA-A99B-AE03C76A5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E01B-3379-4476-8D39-1FDCD412620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9518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="" xmlns:a16="http://schemas.microsoft.com/office/drawing/2014/main" id="{A19E74AC-048B-4F7C-9C38-A3851A069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E5555-F0C7-45E1-9452-2306945CB158}" type="datetimeFigureOut">
              <a:rPr lang="it-IT" smtClean="0"/>
              <a:t>08/10/2021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="" xmlns:a16="http://schemas.microsoft.com/office/drawing/2014/main" id="{E697A114-349E-4126-B3F6-44F2ED30A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="" xmlns:a16="http://schemas.microsoft.com/office/drawing/2014/main" id="{CD04A183-A676-44BF-AC95-6DEDBEE76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E01B-3379-4476-8D39-1FDCD412620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7463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7DA82724-EFEB-4E35-9FCA-BD8183081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4060EB78-6FF1-42B1-927A-4C866F82D3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="" xmlns:a16="http://schemas.microsoft.com/office/drawing/2014/main" id="{28516FCF-B083-4E6D-8289-4DB204A6B7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="" xmlns:a16="http://schemas.microsoft.com/office/drawing/2014/main" id="{C8871149-0EE2-4E1D-80A4-D348AC563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E5555-F0C7-45E1-9452-2306945CB158}" type="datetimeFigureOut">
              <a:rPr lang="it-IT" smtClean="0"/>
              <a:t>08/10/2021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="" xmlns:a16="http://schemas.microsoft.com/office/drawing/2014/main" id="{4C54CAEF-5C7B-4CA8-A10A-42A94D340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="" xmlns:a16="http://schemas.microsoft.com/office/drawing/2014/main" id="{5ABB07F6-6EC1-4DED-8DDA-E80289CF3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E01B-3379-4476-8D39-1FDCD412620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2818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9B5293C2-C3F5-438B-8317-B6092224A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="" xmlns:a16="http://schemas.microsoft.com/office/drawing/2014/main" id="{BE5431B4-00F7-4324-83CC-2E1146A6CE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="" xmlns:a16="http://schemas.microsoft.com/office/drawing/2014/main" id="{AB70BC3D-B666-4DA5-860E-D1AF3C301D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="" xmlns:a16="http://schemas.microsoft.com/office/drawing/2014/main" id="{3F1B9FDE-D4D6-4EBE-B0A6-ADD6752CD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E5555-F0C7-45E1-9452-2306945CB158}" type="datetimeFigureOut">
              <a:rPr lang="it-IT" smtClean="0"/>
              <a:t>08/10/2021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="" xmlns:a16="http://schemas.microsoft.com/office/drawing/2014/main" id="{6D262293-390F-4651-85D2-523D76CBC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="" xmlns:a16="http://schemas.microsoft.com/office/drawing/2014/main" id="{C204F719-2C38-4B3A-AE8C-2A7E41154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E01B-3379-4476-8D39-1FDCD412620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3947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="" xmlns:a16="http://schemas.microsoft.com/office/drawing/2014/main" id="{0BF93034-889B-44F2-B265-61380D17A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="" xmlns:a16="http://schemas.microsoft.com/office/drawing/2014/main" id="{EBC4D36E-ED25-4D6C-A9B6-6048CF6BBD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3D134B52-B4AE-4B29-8FF0-871D824BCB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E5555-F0C7-45E1-9452-2306945CB158}" type="datetimeFigureOut">
              <a:rPr lang="it-IT" smtClean="0"/>
              <a:t>08/10/2021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11075259-AB56-4C4D-AFFE-056735D774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3E3BB072-32DF-4417-A5E5-19554CDF1B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AE01B-3379-4476-8D39-1FDCD412620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2086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7" r:id="rId2"/>
    <p:sldLayoutId id="2147483651" r:id="rId3"/>
    <p:sldLayoutId id="2147483666" r:id="rId4"/>
    <p:sldLayoutId id="2147483665" r:id="rId5"/>
    <p:sldLayoutId id="2147483654" r:id="rId6"/>
    <p:sldLayoutId id="214748365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1.jpg" descr="Cornice power point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34434" y="250826"/>
            <a:ext cx="11521017" cy="6354763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sp>
        <p:nvSpPr>
          <p:cNvPr id="1027" name="Shape 3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325562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vert="horz" wrap="square" lIns="45719" tIns="45720" rIns="45719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>
                <a:sym typeface="Arial" charset="0"/>
              </a:rPr>
              <a:t>Titolo Testo</a:t>
            </a:r>
          </a:p>
        </p:txBody>
      </p:sp>
      <p:sp>
        <p:nvSpPr>
          <p:cNvPr id="1028" name="Shape 4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525780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vert="horz" wrap="square" lIns="45719" tIns="45720" rIns="45719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>
                <a:sym typeface="Arial" charset="0"/>
              </a:rPr>
              <a:t>Corpo livello uno</a:t>
            </a:r>
          </a:p>
          <a:p>
            <a:pPr lvl="1"/>
            <a:r>
              <a:rPr lang="it-IT">
                <a:sym typeface="Arial" charset="0"/>
              </a:rPr>
              <a:t>Corpo livello due</a:t>
            </a:r>
          </a:p>
          <a:p>
            <a:pPr lvl="2"/>
            <a:r>
              <a:rPr lang="it-IT">
                <a:sym typeface="Arial" charset="0"/>
              </a:rPr>
              <a:t>Corpo livello tre</a:t>
            </a:r>
          </a:p>
          <a:p>
            <a:pPr lvl="3"/>
            <a:r>
              <a:rPr lang="it-IT">
                <a:sym typeface="Arial" charset="0"/>
              </a:rPr>
              <a:t>Corpo livello quattro</a:t>
            </a:r>
          </a:p>
          <a:p>
            <a:pPr lvl="4"/>
            <a:r>
              <a:rPr lang="it-IT">
                <a:sym typeface="Arial" charset="0"/>
              </a:rPr>
              <a:t>Livello 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3" r:id="rId5"/>
    <p:sldLayoutId id="2147483652" r:id="rId6"/>
    <p:sldLayoutId id="2147483650" r:id="rId7"/>
    <p:sldLayoutId id="2147483649" r:id="rId8"/>
  </p:sldLayoutIdLst>
  <p:transition spd="med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Arial"/>
          <a:cs typeface="Arial"/>
          <a:sym typeface="Arial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Arial"/>
          <a:cs typeface="Arial"/>
          <a:sym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Arial"/>
          <a:cs typeface="Arial"/>
          <a:sym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Arial"/>
          <a:cs typeface="Arial"/>
          <a:sym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Arial"/>
          <a:cs typeface="Arial"/>
          <a:sym typeface="Arial" charset="0"/>
        </a:defRPr>
      </a:lvl5pPr>
      <a:lvl6pPr indent="457200" algn="ctr">
        <a:defRPr sz="4400">
          <a:latin typeface="Arial"/>
          <a:ea typeface="Arial"/>
          <a:cs typeface="Arial"/>
          <a:sym typeface="Arial"/>
        </a:defRPr>
      </a:lvl6pPr>
      <a:lvl7pPr indent="914400" algn="ctr">
        <a:defRPr sz="4400">
          <a:latin typeface="Arial"/>
          <a:ea typeface="Arial"/>
          <a:cs typeface="Arial"/>
          <a:sym typeface="Arial"/>
        </a:defRPr>
      </a:lvl7pPr>
      <a:lvl8pPr indent="1371600" algn="ctr">
        <a:defRPr sz="4400">
          <a:latin typeface="Arial"/>
          <a:ea typeface="Arial"/>
          <a:cs typeface="Arial"/>
          <a:sym typeface="Arial"/>
        </a:defRPr>
      </a:lvl8pPr>
      <a:lvl9pPr indent="1828800" algn="ctr">
        <a:defRPr sz="4400">
          <a:latin typeface="Arial"/>
          <a:ea typeface="Arial"/>
          <a:cs typeface="Arial"/>
          <a:sym typeface="Arial"/>
        </a:defRPr>
      </a:lvl9pPr>
    </p:titleStyle>
    <p:bodyStyle>
      <a:lvl1pPr marL="342900" indent="-342900" algn="l" rtl="0" eaLnBrk="0" fontAlgn="base" hangingPunct="0">
        <a:spcBef>
          <a:spcPts val="700"/>
        </a:spcBef>
        <a:spcAft>
          <a:spcPct val="0"/>
        </a:spcAft>
        <a:buSzPct val="100000"/>
        <a:buChar char="•"/>
        <a:defRPr sz="3200">
          <a:solidFill>
            <a:schemeClr val="tx1"/>
          </a:solidFill>
          <a:latin typeface="Arial"/>
          <a:ea typeface="Arial"/>
          <a:cs typeface="Arial"/>
          <a:sym typeface="Arial" charset="0"/>
        </a:defRPr>
      </a:lvl1pPr>
      <a:lvl2pPr marL="782638" indent="-325438" algn="l" rtl="0" eaLnBrk="0" fontAlgn="base" hangingPunct="0">
        <a:spcBef>
          <a:spcPts val="700"/>
        </a:spcBef>
        <a:spcAft>
          <a:spcPct val="0"/>
        </a:spcAft>
        <a:buSzPct val="100000"/>
        <a:buChar char="–"/>
        <a:defRPr sz="3200">
          <a:solidFill>
            <a:schemeClr val="tx1"/>
          </a:solidFill>
          <a:latin typeface="Arial"/>
          <a:ea typeface="Arial"/>
          <a:cs typeface="Arial"/>
          <a:sym typeface="Arial" charset="0"/>
        </a:defRPr>
      </a:lvl2pPr>
      <a:lvl3pPr marL="1219200" indent="-304800" algn="l" rtl="0" eaLnBrk="0" fontAlgn="base" hangingPunct="0">
        <a:spcBef>
          <a:spcPts val="700"/>
        </a:spcBef>
        <a:spcAft>
          <a:spcPct val="0"/>
        </a:spcAft>
        <a:buSzPct val="100000"/>
        <a:buChar char="•"/>
        <a:defRPr sz="3200">
          <a:solidFill>
            <a:schemeClr val="tx1"/>
          </a:solidFill>
          <a:latin typeface="Arial"/>
          <a:ea typeface="Arial"/>
          <a:cs typeface="Arial"/>
          <a:sym typeface="Arial" charset="0"/>
        </a:defRPr>
      </a:lvl3pPr>
      <a:lvl4pPr marL="1736725" indent="-365125" algn="l" rtl="0" eaLnBrk="0" fontAlgn="base" hangingPunct="0">
        <a:spcBef>
          <a:spcPts val="700"/>
        </a:spcBef>
        <a:spcAft>
          <a:spcPct val="0"/>
        </a:spcAft>
        <a:buSzPct val="100000"/>
        <a:buChar char="–"/>
        <a:defRPr sz="3200">
          <a:solidFill>
            <a:schemeClr val="tx1"/>
          </a:solidFill>
          <a:latin typeface="Arial"/>
          <a:ea typeface="Arial"/>
          <a:cs typeface="Arial"/>
          <a:sym typeface="Arial" charset="0"/>
        </a:defRPr>
      </a:lvl4pPr>
      <a:lvl5pPr marL="2193925" indent="-365125" algn="l" rtl="0" eaLnBrk="0" fontAlgn="base" hangingPunct="0">
        <a:spcBef>
          <a:spcPts val="700"/>
        </a:spcBef>
        <a:spcAft>
          <a:spcPct val="0"/>
        </a:spcAft>
        <a:buSzPct val="100000"/>
        <a:buChar char="»"/>
        <a:defRPr sz="3200">
          <a:solidFill>
            <a:schemeClr val="tx1"/>
          </a:solidFill>
          <a:latin typeface="Arial"/>
          <a:ea typeface="Arial"/>
          <a:cs typeface="Arial"/>
          <a:sym typeface="Arial" charset="0"/>
        </a:defRPr>
      </a:lvl5pPr>
      <a:lvl6pPr marL="2651760" indent="-365760">
        <a:spcBef>
          <a:spcPts val="700"/>
        </a:spcBef>
        <a:buSzPct val="100000"/>
        <a:buChar char="»"/>
        <a:defRPr sz="3200">
          <a:latin typeface="Arial"/>
          <a:ea typeface="Arial"/>
          <a:cs typeface="Arial"/>
          <a:sym typeface="Arial"/>
        </a:defRPr>
      </a:lvl6pPr>
      <a:lvl7pPr marL="3108960" indent="-365760">
        <a:spcBef>
          <a:spcPts val="700"/>
        </a:spcBef>
        <a:buSzPct val="100000"/>
        <a:buChar char="»"/>
        <a:defRPr sz="3200">
          <a:latin typeface="Arial"/>
          <a:ea typeface="Arial"/>
          <a:cs typeface="Arial"/>
          <a:sym typeface="Arial"/>
        </a:defRPr>
      </a:lvl7pPr>
      <a:lvl8pPr marL="3566159" indent="-365759">
        <a:spcBef>
          <a:spcPts val="700"/>
        </a:spcBef>
        <a:buSzPct val="100000"/>
        <a:buChar char="»"/>
        <a:defRPr sz="3200">
          <a:latin typeface="Arial"/>
          <a:ea typeface="Arial"/>
          <a:cs typeface="Arial"/>
          <a:sym typeface="Arial"/>
        </a:defRPr>
      </a:lvl8pPr>
      <a:lvl9pPr marL="4023359" indent="-365759">
        <a:spcBef>
          <a:spcPts val="700"/>
        </a:spcBef>
        <a:buSzPct val="100000"/>
        <a:buChar char="»"/>
        <a:defRPr sz="3200">
          <a:latin typeface="Arial"/>
          <a:ea typeface="Arial"/>
          <a:cs typeface="Arial"/>
          <a:sym typeface="Arial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="" xmlns:a16="http://schemas.microsoft.com/office/drawing/2014/main" id="{20C4F3FC-C455-4509-A920-5261F47CB778}"/>
              </a:ext>
            </a:extLst>
          </p:cNvPr>
          <p:cNvSpPr txBox="1"/>
          <p:nvPr/>
        </p:nvSpPr>
        <p:spPr>
          <a:xfrm>
            <a:off x="1752600" y="2553811"/>
            <a:ext cx="8278687" cy="409342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it-IT" sz="6500" b="1" dirty="0" smtClean="0">
                <a:solidFill>
                  <a:srgbClr val="0070C0"/>
                </a:solidFill>
              </a:rPr>
              <a:t>POLITICHE ABITATIVE</a:t>
            </a:r>
          </a:p>
          <a:p>
            <a:pPr algn="ctr"/>
            <a:r>
              <a:rPr lang="it-IT" sz="6500" b="1" dirty="0" smtClean="0">
                <a:solidFill>
                  <a:srgbClr val="0070C0"/>
                </a:solidFill>
                <a:cs typeface="Calibri"/>
              </a:rPr>
              <a:t>PER IL </a:t>
            </a:r>
            <a:r>
              <a:rPr lang="it-IT" sz="6500" b="1" dirty="0">
                <a:solidFill>
                  <a:srgbClr val="0070C0"/>
                </a:solidFill>
                <a:cs typeface="Calibri"/>
              </a:rPr>
              <a:t>C</a:t>
            </a:r>
            <a:r>
              <a:rPr lang="it-IT" sz="6500" b="1" dirty="0" smtClean="0">
                <a:solidFill>
                  <a:srgbClr val="0070C0"/>
                </a:solidFill>
                <a:cs typeface="Calibri"/>
              </a:rPr>
              <a:t>ONTENIMENTO DELL’EMERGENZA COVID-19</a:t>
            </a:r>
            <a:endParaRPr lang="it-IT" sz="6500" b="1" dirty="0">
              <a:solidFill>
                <a:srgbClr val="0070C0"/>
              </a:solidFill>
              <a:cs typeface="Calibri"/>
            </a:endParaRPr>
          </a:p>
        </p:txBody>
      </p:sp>
      <p:pic>
        <p:nvPicPr>
          <p:cNvPr id="6" name="Picture 2" descr="Anteprima immag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3123" y="174566"/>
            <a:ext cx="1403132" cy="2013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5471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64AC6F51-DB8F-44D4-A894-EE042BA12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494" y="258545"/>
            <a:ext cx="10515600" cy="1504941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it-IT" sz="3600" b="1" dirty="0" smtClean="0">
                <a:solidFill>
                  <a:schemeClr val="bg1"/>
                </a:solidFill>
              </a:rPr>
              <a:t>POLITICHE ABITATIVE </a:t>
            </a:r>
            <a:r>
              <a:rPr lang="it-IT" sz="3600" b="1" dirty="0" smtClean="0">
                <a:solidFill>
                  <a:schemeClr val="bg1"/>
                </a:solidFill>
              </a:rPr>
              <a:t>PER </a:t>
            </a:r>
            <a:r>
              <a:rPr lang="it-IT" sz="3600" b="1" dirty="0" smtClean="0">
                <a:solidFill>
                  <a:schemeClr val="bg1"/>
                </a:solidFill>
              </a:rPr>
              <a:t>IL CONTENIMENTO DELL’EMERGENZA </a:t>
            </a:r>
            <a:r>
              <a:rPr lang="it-IT" sz="3600" b="1" dirty="0" smtClean="0">
                <a:solidFill>
                  <a:schemeClr val="bg1"/>
                </a:solidFill>
              </a:rPr>
              <a:t>COVID-19</a:t>
            </a:r>
            <a:endParaRPr lang="it-IT" sz="3600" b="1" dirty="0">
              <a:solidFill>
                <a:schemeClr val="bg1"/>
              </a:solidFill>
              <a:cs typeface="Calibri Light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02890B9B-65D0-440D-A5DE-0F5102A1CD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4494" y="2122469"/>
            <a:ext cx="10501222" cy="432315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lvl="0" indent="0">
              <a:lnSpc>
                <a:spcPct val="115000"/>
              </a:lnSpc>
              <a:buNone/>
            </a:pPr>
            <a:r>
              <a:rPr lang="it-IT" sz="3400" b="1" dirty="0" smtClean="0">
                <a:solidFill>
                  <a:schemeClr val="accent1"/>
                </a:solidFill>
                <a:ea typeface="Calibri" panose="020F0502020204030204" pitchFamily="34" charset="0"/>
              </a:rPr>
              <a:t>RISORSE STANZIATE € 1.822.907,00 DERIVANTI </a:t>
            </a:r>
            <a:r>
              <a:rPr lang="it-IT" sz="3400" b="1" dirty="0" smtClean="0">
                <a:solidFill>
                  <a:schemeClr val="accent1"/>
                </a:solidFill>
                <a:ea typeface="Calibri" panose="020F0502020204030204" pitchFamily="34" charset="0"/>
              </a:rPr>
              <a:t>DA</a:t>
            </a:r>
            <a:r>
              <a:rPr lang="it-IT" sz="3400" dirty="0" smtClean="0">
                <a:solidFill>
                  <a:schemeClr val="accent1"/>
                </a:solidFill>
                <a:ea typeface="Calibri" panose="020F0502020204030204" pitchFamily="34" charset="0"/>
              </a:rPr>
              <a:t>:</a:t>
            </a:r>
          </a:p>
          <a:p>
            <a:pPr algn="just">
              <a:lnSpc>
                <a:spcPct val="115000"/>
              </a:lnSpc>
              <a:buFont typeface="Wingdings" panose="05000000000000000000" pitchFamily="2" charset="2"/>
              <a:buChar char="§"/>
            </a:pPr>
            <a:r>
              <a:rPr lang="it-IT" sz="3600" dirty="0" smtClean="0">
                <a:solidFill>
                  <a:schemeClr val="accent1"/>
                </a:solidFill>
                <a:effectLst/>
                <a:ea typeface="Calibri" panose="020F0502020204030204" pitchFamily="34" charset="0"/>
              </a:rPr>
              <a:t>€ </a:t>
            </a:r>
            <a:r>
              <a:rPr lang="it-IT" sz="3600" dirty="0" smtClean="0">
                <a:solidFill>
                  <a:schemeClr val="accent1"/>
                </a:solidFill>
                <a:effectLst/>
                <a:ea typeface="Calibri" panose="020F0502020204030204" pitchFamily="34" charset="0"/>
              </a:rPr>
              <a:t>1.000.000,00 contributi straordinari assegnati al Comune per fronteggiare l’emergenza Covid-19</a:t>
            </a:r>
          </a:p>
          <a:p>
            <a:pPr algn="just">
              <a:lnSpc>
                <a:spcPct val="115000"/>
              </a:lnSpc>
              <a:buFont typeface="Wingdings" panose="05000000000000000000" pitchFamily="2" charset="2"/>
              <a:buChar char="§"/>
            </a:pPr>
            <a:r>
              <a:rPr lang="it-IT" sz="3600" dirty="0" smtClean="0">
                <a:solidFill>
                  <a:schemeClr val="accent1"/>
                </a:solidFill>
                <a:ea typeface="Calibri" panose="020F0502020204030204" pitchFamily="34" charset="0"/>
              </a:rPr>
              <a:t>€  </a:t>
            </a:r>
            <a:r>
              <a:rPr lang="it-IT" sz="3600" dirty="0" smtClean="0">
                <a:solidFill>
                  <a:schemeClr val="accent1"/>
                </a:solidFill>
                <a:ea typeface="Calibri" panose="020F0502020204030204" pitchFamily="34" charset="0"/>
              </a:rPr>
              <a:t> 822.907,00 </a:t>
            </a:r>
            <a:r>
              <a:rPr lang="it-IT" sz="3600" dirty="0" smtClean="0">
                <a:solidFill>
                  <a:schemeClr val="accent1"/>
                </a:solidFill>
                <a:ea typeface="Calibri" panose="020F0502020204030204" pitchFamily="34" charset="0"/>
              </a:rPr>
              <a:t>fondo di solidarietà per emergenza sanitaria </a:t>
            </a:r>
            <a:r>
              <a:rPr lang="it-IT" sz="3600" dirty="0" smtClean="0">
                <a:solidFill>
                  <a:schemeClr val="accent1"/>
                </a:solidFill>
                <a:ea typeface="Calibri" panose="020F0502020204030204" pitchFamily="34" charset="0"/>
              </a:rPr>
              <a:t>Covid-19</a:t>
            </a:r>
            <a:endParaRPr lang="it-IT" sz="3600" dirty="0" smtClean="0">
              <a:solidFill>
                <a:schemeClr val="accent1"/>
              </a:solidFill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592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D11C6F03-0656-41E8-81B5-C85080CD9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129" y="203760"/>
            <a:ext cx="10515600" cy="1450869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it-IT" sz="3600" dirty="0"/>
              <a:t>  </a:t>
            </a:r>
            <a:r>
              <a:rPr lang="it-IT" sz="3600" b="1" dirty="0">
                <a:solidFill>
                  <a:schemeClr val="bg1"/>
                </a:solidFill>
              </a:rPr>
              <a:t>POLITICHE </a:t>
            </a:r>
            <a:r>
              <a:rPr lang="it-IT" sz="3600" b="1" dirty="0" smtClean="0">
                <a:solidFill>
                  <a:schemeClr val="bg1"/>
                </a:solidFill>
              </a:rPr>
              <a:t>ABITATIVE </a:t>
            </a:r>
            <a:r>
              <a:rPr lang="it-IT" sz="3600" b="1" dirty="0">
                <a:solidFill>
                  <a:schemeClr val="bg1"/>
                </a:solidFill>
              </a:rPr>
              <a:t>PER IL CONTENIMENTO DELL’EMERGENZA </a:t>
            </a:r>
            <a:r>
              <a:rPr lang="it-IT" sz="3600" b="1" dirty="0" smtClean="0">
                <a:solidFill>
                  <a:schemeClr val="bg1"/>
                </a:solidFill>
              </a:rPr>
              <a:t>COVID-19</a:t>
            </a:r>
            <a:endParaRPr lang="it-IT" sz="3600" b="1" dirty="0">
              <a:solidFill>
                <a:srgbClr val="0070C0"/>
              </a:solidFill>
              <a:cs typeface="Calibri Light"/>
            </a:endParaRPr>
          </a:p>
        </p:txBody>
      </p:sp>
      <p:graphicFrame>
        <p:nvGraphicFramePr>
          <p:cNvPr id="5" name="Segnaposto contenuto 4">
            <a:extLst>
              <a:ext uri="{FF2B5EF4-FFF2-40B4-BE49-F238E27FC236}">
                <a16:creationId xmlns="" xmlns:a16="http://schemas.microsoft.com/office/drawing/2014/main" id="{E1BED26B-9D28-4209-BA98-622C30B84C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4460134"/>
              </p:ext>
            </p:extLst>
          </p:nvPr>
        </p:nvGraphicFramePr>
        <p:xfrm>
          <a:off x="566057" y="1747498"/>
          <a:ext cx="11022108" cy="44019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053219">
                  <a:extLst>
                    <a:ext uri="{9D8B030D-6E8A-4147-A177-3AD203B41FA5}">
                      <a16:colId xmlns="" xmlns:a16="http://schemas.microsoft.com/office/drawing/2014/main" val="3050561958"/>
                    </a:ext>
                  </a:extLst>
                </a:gridCol>
                <a:gridCol w="2968889">
                  <a:extLst>
                    <a:ext uri="{9D8B030D-6E8A-4147-A177-3AD203B41FA5}">
                      <a16:colId xmlns="" xmlns:a16="http://schemas.microsoft.com/office/drawing/2014/main" val="1665110233"/>
                    </a:ext>
                  </a:extLst>
                </a:gridCol>
              </a:tblGrid>
              <a:tr h="5090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2800" dirty="0" smtClean="0">
                          <a:solidFill>
                            <a:schemeClr val="bg1"/>
                          </a:solidFill>
                          <a:effectLst/>
                        </a:rPr>
                        <a:t>RIPARTO</a:t>
                      </a:r>
                      <a:endParaRPr lang="it-IT" sz="2800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978265717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it-IT" sz="2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Contributo </a:t>
                      </a:r>
                      <a:r>
                        <a:rPr lang="it-IT" sz="24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di solidarietà anno 2020 </a:t>
                      </a:r>
                      <a:endParaRPr lang="it-IT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it-IT" sz="3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€ 127.401,05</a:t>
                      </a:r>
                      <a:endParaRPr lang="it-IT" sz="3200" dirty="0" smtClean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9305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it-IT" sz="2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Contributo di solidarietà anno </a:t>
                      </a:r>
                      <a:r>
                        <a:rPr lang="it-IT" sz="2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2021</a:t>
                      </a:r>
                      <a:endParaRPr lang="it-IT" sz="2400" dirty="0" smtClean="0"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it-IT" sz="3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€ 500.505,95</a:t>
                      </a:r>
                      <a:endParaRPr lang="it-IT" sz="3200" dirty="0" smtClean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9305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it-IT" sz="24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Sostegno morosità</a:t>
                      </a:r>
                      <a:r>
                        <a:rPr lang="it-IT" sz="2400" baseline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- assegnatari alloggi comunali</a:t>
                      </a:r>
                      <a:endParaRPr lang="it-IT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it-IT" sz="3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€ 400.000,00</a:t>
                      </a:r>
                    </a:p>
                  </a:txBody>
                  <a:tcPr marL="68580" marR="68580" marT="0" marB="0"/>
                </a:tc>
              </a:tr>
              <a:tr h="49305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it-IT" sz="2400" baseline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Misura Unica anno 2021</a:t>
                      </a:r>
                      <a:endParaRPr lang="it-IT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15000"/>
                        </a:lnSpc>
                      </a:pPr>
                      <a:r>
                        <a:rPr lang="it-IT" sz="3200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€ </a:t>
                      </a:r>
                      <a:r>
                        <a:rPr lang="it-IT" sz="3200" kern="1200" noProof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445.000,00 </a:t>
                      </a:r>
                      <a:r>
                        <a:rPr lang="it-IT" sz="3200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it-IT" sz="3200" kern="1200" dirty="0" smtClean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491448727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it-IT" sz="2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Sostegno affitto a</a:t>
                      </a:r>
                      <a:r>
                        <a:rPr lang="it-IT" sz="24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favore dei</a:t>
                      </a:r>
                      <a:r>
                        <a:rPr lang="it-IT" sz="2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pensionati anno</a:t>
                      </a:r>
                      <a:r>
                        <a:rPr lang="it-IT" sz="24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2021</a:t>
                      </a:r>
                      <a:endParaRPr lang="it-IT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it-IT" sz="3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€ 250.000,00</a:t>
                      </a:r>
                      <a:endParaRPr lang="it-IT" sz="3200" dirty="0" smtClean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3124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it-IT" sz="24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Contenimento</a:t>
                      </a:r>
                      <a:r>
                        <a:rPr lang="it-IT" sz="2400" baseline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sfratti</a:t>
                      </a:r>
                      <a:endParaRPr lang="it-IT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it-IT" sz="3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€ </a:t>
                      </a:r>
                      <a:r>
                        <a:rPr lang="it-IT" sz="3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100.000,00</a:t>
                      </a:r>
                      <a:endParaRPr lang="it-IT" sz="3200" dirty="0" smtClean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989873322"/>
                  </a:ext>
                </a:extLst>
              </a:tr>
              <a:tr h="5011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28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TOTALE</a:t>
                      </a:r>
                      <a:endParaRPr lang="it-IT" sz="2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it-IT" sz="32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€ </a:t>
                      </a:r>
                      <a:r>
                        <a:rPr lang="it-IT" sz="32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1.822.907,00</a:t>
                      </a:r>
                      <a:endParaRPr lang="it-IT" sz="3200" b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087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64AC6F51-DB8F-44D4-A894-EE042BA12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494" y="258545"/>
            <a:ext cx="10515600" cy="1182608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it-IT" sz="3400" b="1" dirty="0" smtClean="0">
                <a:solidFill>
                  <a:schemeClr val="bg1"/>
                </a:solidFill>
              </a:rPr>
              <a:t>CONTRIBUTO DI SOLIDARIETA’</a:t>
            </a:r>
            <a:br>
              <a:rPr lang="it-IT" sz="3400" b="1" dirty="0" smtClean="0">
                <a:solidFill>
                  <a:schemeClr val="bg1"/>
                </a:solidFill>
              </a:rPr>
            </a:br>
            <a:r>
              <a:rPr lang="it-IT" sz="3400" b="1" dirty="0" smtClean="0">
                <a:solidFill>
                  <a:schemeClr val="bg1"/>
                </a:solidFill>
              </a:rPr>
              <a:t>(SERVIZI ABITATIVI PUBBLICI)</a:t>
            </a:r>
            <a:endParaRPr lang="it-IT" sz="3400" b="1" dirty="0">
              <a:solidFill>
                <a:schemeClr val="bg1"/>
              </a:solidFill>
              <a:cs typeface="Calibri Light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02890B9B-65D0-440D-A5DE-0F5102A1CD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8872" y="1561933"/>
            <a:ext cx="10501222" cy="4954368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0" lvl="0" indent="0" algn="just">
              <a:lnSpc>
                <a:spcPct val="115000"/>
              </a:lnSpc>
              <a:buNone/>
            </a:pPr>
            <a:r>
              <a:rPr lang="it-IT" sz="2400" b="1" dirty="0" smtClean="0">
                <a:solidFill>
                  <a:schemeClr val="accent1"/>
                </a:solidFill>
                <a:ea typeface="Calibri" panose="020F0502020204030204" pitchFamily="34" charset="0"/>
              </a:rPr>
              <a:t>TIPOLOGIA DI INTERVENTO:</a:t>
            </a:r>
          </a:p>
          <a:p>
            <a:pPr marL="0" lvl="0" indent="0" algn="just">
              <a:lnSpc>
                <a:spcPct val="115000"/>
              </a:lnSpc>
              <a:buNone/>
            </a:pPr>
            <a:r>
              <a:rPr lang="it-IT" sz="3100" dirty="0" smtClean="0">
                <a:solidFill>
                  <a:schemeClr val="accent1"/>
                </a:solidFill>
                <a:ea typeface="Calibri" panose="020F0502020204030204" pitchFamily="34" charset="0"/>
              </a:rPr>
              <a:t>Sostenere i nuclei familiari assegnatari di </a:t>
            </a:r>
            <a:r>
              <a:rPr lang="it-IT" sz="3100" dirty="0" smtClean="0">
                <a:solidFill>
                  <a:schemeClr val="accent1"/>
                </a:solidFill>
                <a:ea typeface="Calibri" panose="020F0502020204030204" pitchFamily="34" charset="0"/>
              </a:rPr>
              <a:t>alloggi ex E.R.P. a </a:t>
            </a:r>
            <a:r>
              <a:rPr lang="it-IT" sz="3100" dirty="0" smtClean="0">
                <a:solidFill>
                  <a:schemeClr val="accent1"/>
                </a:solidFill>
                <a:ea typeface="Calibri" panose="020F0502020204030204" pitchFamily="34" charset="0"/>
              </a:rPr>
              <a:t>canone sociale </a:t>
            </a:r>
            <a:r>
              <a:rPr lang="it-IT" sz="3100" dirty="0" smtClean="0">
                <a:solidFill>
                  <a:schemeClr val="accent1"/>
                </a:solidFill>
                <a:ea typeface="Calibri" panose="020F0502020204030204" pitchFamily="34" charset="0"/>
              </a:rPr>
              <a:t>di proprietà </a:t>
            </a:r>
            <a:r>
              <a:rPr lang="it-IT" sz="3100" dirty="0" smtClean="0">
                <a:solidFill>
                  <a:schemeClr val="accent1"/>
                </a:solidFill>
                <a:ea typeface="Calibri" panose="020F0502020204030204" pitchFamily="34" charset="0"/>
              </a:rPr>
              <a:t>comunale, </a:t>
            </a:r>
            <a:r>
              <a:rPr lang="it-IT" sz="3100" dirty="0" smtClean="0">
                <a:solidFill>
                  <a:schemeClr val="accent1"/>
                </a:solidFill>
                <a:ea typeface="Calibri" panose="020F0502020204030204" pitchFamily="34" charset="0"/>
              </a:rPr>
              <a:t>in </a:t>
            </a:r>
            <a:r>
              <a:rPr lang="it-IT" sz="3100" dirty="0">
                <a:solidFill>
                  <a:schemeClr val="accent1"/>
                </a:solidFill>
                <a:ea typeface="Calibri" panose="020F0502020204030204" pitchFamily="34" charset="0"/>
              </a:rPr>
              <a:t>comprovate difficoltà economiche </a:t>
            </a:r>
            <a:r>
              <a:rPr lang="it-IT" sz="3100" dirty="0" smtClean="0">
                <a:solidFill>
                  <a:schemeClr val="accent1"/>
                </a:solidFill>
                <a:ea typeface="Calibri" panose="020F0502020204030204" pitchFamily="34" charset="0"/>
              </a:rPr>
              <a:t>nel pagamento </a:t>
            </a:r>
            <a:r>
              <a:rPr lang="it-IT" sz="3100" dirty="0" smtClean="0">
                <a:solidFill>
                  <a:schemeClr val="accent1"/>
                </a:solidFill>
              </a:rPr>
              <a:t>dei </a:t>
            </a:r>
            <a:r>
              <a:rPr lang="it-IT" sz="3100" dirty="0">
                <a:solidFill>
                  <a:schemeClr val="accent1"/>
                </a:solidFill>
              </a:rPr>
              <a:t>servizi a rimborso e, nei casi e modi previsti dal regolamento regionale, il pagamento del costo della locazione </a:t>
            </a:r>
            <a:r>
              <a:rPr lang="it-IT" sz="3100" dirty="0" smtClean="0">
                <a:solidFill>
                  <a:schemeClr val="accent1"/>
                </a:solidFill>
              </a:rPr>
              <a:t>sociale.</a:t>
            </a:r>
            <a:endParaRPr lang="it-IT" sz="3100" dirty="0" smtClean="0">
              <a:solidFill>
                <a:schemeClr val="accent1"/>
              </a:solidFill>
              <a:ea typeface="Calibri" panose="020F0502020204030204" pitchFamily="34" charset="0"/>
            </a:endParaRPr>
          </a:p>
          <a:p>
            <a:pPr marL="0" lvl="0" indent="0" algn="just">
              <a:lnSpc>
                <a:spcPct val="115000"/>
              </a:lnSpc>
              <a:buNone/>
            </a:pPr>
            <a:endParaRPr lang="it-IT" sz="2400" dirty="0">
              <a:solidFill>
                <a:schemeClr val="accent1"/>
              </a:solidFill>
              <a:ea typeface="Calibri" panose="020F0502020204030204" pitchFamily="34" charset="0"/>
            </a:endParaRPr>
          </a:p>
          <a:p>
            <a:pPr marL="0" lvl="0" indent="0" algn="just">
              <a:lnSpc>
                <a:spcPct val="115000"/>
              </a:lnSpc>
              <a:buNone/>
            </a:pPr>
            <a:r>
              <a:rPr lang="it-IT" sz="2400" b="1" dirty="0" smtClean="0">
                <a:solidFill>
                  <a:schemeClr val="accent1"/>
                </a:solidFill>
                <a:ea typeface="Calibri" panose="020F0502020204030204" pitchFamily="34" charset="0"/>
              </a:rPr>
              <a:t>RISORSE </a:t>
            </a:r>
            <a:r>
              <a:rPr lang="it-IT" sz="2400" b="1" dirty="0" smtClean="0">
                <a:solidFill>
                  <a:schemeClr val="accent1"/>
                </a:solidFill>
                <a:ea typeface="Calibri" panose="020F0502020204030204" pitchFamily="34" charset="0"/>
              </a:rPr>
              <a:t>COMPLESSIVE</a:t>
            </a:r>
            <a:endParaRPr lang="it-IT" sz="2400" b="1" dirty="0" smtClean="0">
              <a:solidFill>
                <a:schemeClr val="accent1"/>
              </a:solidFill>
              <a:ea typeface="Calibri" panose="020F0502020204030204" pitchFamily="34" charset="0"/>
            </a:endParaRPr>
          </a:p>
          <a:p>
            <a:pPr lvl="0" algn="just">
              <a:lnSpc>
                <a:spcPct val="115000"/>
              </a:lnSpc>
            </a:pPr>
            <a:r>
              <a:rPr lang="it-IT" sz="3700" b="1" dirty="0" smtClean="0">
                <a:solidFill>
                  <a:schemeClr val="accent1"/>
                </a:solidFill>
                <a:ea typeface="Calibri" panose="020F0502020204030204" pitchFamily="34" charset="0"/>
              </a:rPr>
              <a:t>€ 127.401,05 </a:t>
            </a:r>
            <a:r>
              <a:rPr lang="it-IT" sz="2900" dirty="0" smtClean="0">
                <a:solidFill>
                  <a:schemeClr val="accent1"/>
                </a:solidFill>
                <a:ea typeface="Calibri" panose="020F0502020204030204" pitchFamily="34" charset="0"/>
              </a:rPr>
              <a:t>ad </a:t>
            </a:r>
            <a:r>
              <a:rPr lang="it-IT" sz="2900" dirty="0" smtClean="0">
                <a:solidFill>
                  <a:schemeClr val="accent1"/>
                </a:solidFill>
                <a:ea typeface="Calibri" panose="020F0502020204030204" pitchFamily="34" charset="0"/>
              </a:rPr>
              <a:t>integrazione delle risorse regionali destinate al contributo di solidarietà anno 2020, erogato nel 2021 (pari a complessivi € 682.955,02 erogati a favore di n. 489 nuclei familiari). Le risorse stanziate saranno erogate ad ALER a favore di n. 167 nuclei familiari esclusi per esaurimento dei fondi.</a:t>
            </a:r>
          </a:p>
          <a:p>
            <a:pPr algn="just">
              <a:lnSpc>
                <a:spcPct val="115000"/>
              </a:lnSpc>
            </a:pPr>
            <a:r>
              <a:rPr lang="it-IT" sz="3700" b="1" dirty="0">
                <a:solidFill>
                  <a:schemeClr val="accent1"/>
                </a:solidFill>
                <a:ea typeface="Calibri" panose="020F0502020204030204" pitchFamily="34" charset="0"/>
              </a:rPr>
              <a:t>€ </a:t>
            </a:r>
            <a:r>
              <a:rPr lang="it-IT" sz="3700" b="1" dirty="0" smtClean="0">
                <a:solidFill>
                  <a:schemeClr val="accent1"/>
                </a:solidFill>
                <a:ea typeface="Calibri" panose="020F0502020204030204" pitchFamily="34" charset="0"/>
              </a:rPr>
              <a:t>500.505,95 </a:t>
            </a:r>
            <a:r>
              <a:rPr lang="it-IT" sz="2900" dirty="0" smtClean="0">
                <a:solidFill>
                  <a:schemeClr val="accent1"/>
                </a:solidFill>
                <a:ea typeface="Calibri" panose="020F0502020204030204" pitchFamily="34" charset="0"/>
              </a:rPr>
              <a:t>ad </a:t>
            </a:r>
            <a:r>
              <a:rPr lang="it-IT" sz="2900" dirty="0">
                <a:solidFill>
                  <a:schemeClr val="accent1"/>
                </a:solidFill>
                <a:ea typeface="Calibri" panose="020F0502020204030204" pitchFamily="34" charset="0"/>
              </a:rPr>
              <a:t>integrazione delle risorse regionali destinate al contributo di solidarietà anno </a:t>
            </a:r>
            <a:r>
              <a:rPr lang="it-IT" sz="2900" dirty="0" smtClean="0">
                <a:solidFill>
                  <a:schemeClr val="accent1"/>
                </a:solidFill>
                <a:ea typeface="Calibri" panose="020F0502020204030204" pitchFamily="34" charset="0"/>
              </a:rPr>
              <a:t>2021, </a:t>
            </a:r>
            <a:r>
              <a:rPr lang="it-IT" sz="2900" dirty="0">
                <a:solidFill>
                  <a:schemeClr val="accent1"/>
                </a:solidFill>
                <a:ea typeface="Calibri" panose="020F0502020204030204" pitchFamily="34" charset="0"/>
              </a:rPr>
              <a:t>da erogare nel 2022 (pari a complessivi € 265.700,00). La raccolta delle </a:t>
            </a:r>
            <a:r>
              <a:rPr lang="it-IT" sz="2900" dirty="0" smtClean="0">
                <a:solidFill>
                  <a:schemeClr val="accent1"/>
                </a:solidFill>
                <a:ea typeface="Calibri" panose="020F0502020204030204" pitchFamily="34" charset="0"/>
              </a:rPr>
              <a:t>domande, gestita da ALER, si </a:t>
            </a:r>
            <a:r>
              <a:rPr lang="it-IT" sz="2900" dirty="0">
                <a:solidFill>
                  <a:schemeClr val="accent1"/>
                </a:solidFill>
                <a:ea typeface="Calibri" panose="020F0502020204030204" pitchFamily="34" charset="0"/>
              </a:rPr>
              <a:t>concluderà il 31.12.2021</a:t>
            </a:r>
            <a:r>
              <a:rPr lang="it-IT" sz="2900" dirty="0" smtClean="0">
                <a:solidFill>
                  <a:schemeClr val="accent1"/>
                </a:solidFill>
                <a:ea typeface="Calibri" panose="020F0502020204030204" pitchFamily="34" charset="0"/>
              </a:rPr>
              <a:t>.</a:t>
            </a:r>
            <a:endParaRPr lang="it-IT" sz="2900" dirty="0">
              <a:solidFill>
                <a:schemeClr val="accent1"/>
              </a:solidFill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6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64AC6F51-DB8F-44D4-A894-EE042BA12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494" y="258545"/>
            <a:ext cx="10515600" cy="1182608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it-IT" sz="3400" b="1" dirty="0" smtClean="0">
                <a:solidFill>
                  <a:schemeClr val="bg1"/>
                </a:solidFill>
              </a:rPr>
              <a:t>SOSTEGNO MOROSITA’ </a:t>
            </a:r>
            <a:br>
              <a:rPr lang="it-IT" sz="3400" b="1" dirty="0" smtClean="0">
                <a:solidFill>
                  <a:schemeClr val="bg1"/>
                </a:solidFill>
              </a:rPr>
            </a:br>
            <a:r>
              <a:rPr lang="it-IT" sz="3400" b="1" dirty="0" smtClean="0">
                <a:solidFill>
                  <a:schemeClr val="bg1"/>
                </a:solidFill>
              </a:rPr>
              <a:t>ASSEGNATARI ALLOGGI COMUNALI</a:t>
            </a:r>
            <a:endParaRPr lang="it-IT" sz="3400" b="1" dirty="0">
              <a:solidFill>
                <a:schemeClr val="bg1"/>
              </a:solidFill>
              <a:cs typeface="Calibri Light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02890B9B-65D0-440D-A5DE-0F5102A1CD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8872" y="1656305"/>
            <a:ext cx="10501222" cy="495436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lvl="0" indent="0" algn="just">
              <a:lnSpc>
                <a:spcPct val="115000"/>
              </a:lnSpc>
              <a:buNone/>
            </a:pPr>
            <a:r>
              <a:rPr lang="it-IT" sz="2200" b="1" dirty="0" smtClean="0">
                <a:solidFill>
                  <a:schemeClr val="accent1"/>
                </a:solidFill>
                <a:ea typeface="Calibri" panose="020F0502020204030204" pitchFamily="34" charset="0"/>
              </a:rPr>
              <a:t>TIPOLOGIA DI INTERVENTO:</a:t>
            </a:r>
          </a:p>
          <a:p>
            <a:pPr marL="0" lvl="0" indent="0" algn="just">
              <a:lnSpc>
                <a:spcPct val="115000"/>
              </a:lnSpc>
              <a:buNone/>
            </a:pPr>
            <a:r>
              <a:rPr lang="it-IT" sz="2200" dirty="0" smtClean="0">
                <a:solidFill>
                  <a:schemeClr val="accent1"/>
                </a:solidFill>
                <a:ea typeface="Calibri" panose="020F0502020204030204" pitchFamily="34" charset="0"/>
              </a:rPr>
              <a:t>Sostenere i nuclei familiari assegnatari di alloggi comunali che si trovano in situazione di morosità e che hanno  assunto formalmente l’impegno a rientrare dal debito maturato, </a:t>
            </a:r>
            <a:r>
              <a:rPr lang="it-IT" sz="2200" dirty="0">
                <a:solidFill>
                  <a:schemeClr val="accent1"/>
                </a:solidFill>
                <a:ea typeface="Calibri" panose="020F0502020204030204" pitchFamily="34" charset="0"/>
              </a:rPr>
              <a:t>in comprovate difficoltà economiche </a:t>
            </a:r>
            <a:r>
              <a:rPr lang="it-IT" sz="2200" dirty="0" smtClean="0">
                <a:solidFill>
                  <a:schemeClr val="accent1"/>
                </a:solidFill>
                <a:ea typeface="Calibri" panose="020F0502020204030204" pitchFamily="34" charset="0"/>
              </a:rPr>
              <a:t>anche a seguito dell’emergenza sanitaria Covid-19. Verrà condotta una valutazione da apposita commissione tecnica per l’individuazione dei nuclei familiari in condizione di fragilità seguiti dai Servizi Sociali e/o dal Servizio Casa.</a:t>
            </a:r>
            <a:endParaRPr lang="it-IT" sz="2200" dirty="0">
              <a:solidFill>
                <a:schemeClr val="accent1"/>
              </a:solidFill>
              <a:ea typeface="Calibri" panose="020F0502020204030204" pitchFamily="34" charset="0"/>
              <a:cs typeface="Calibri"/>
            </a:endParaRPr>
          </a:p>
          <a:p>
            <a:pPr marL="0" lvl="0" indent="0" algn="just">
              <a:lnSpc>
                <a:spcPct val="115000"/>
              </a:lnSpc>
              <a:buNone/>
            </a:pPr>
            <a:endParaRPr lang="it-IT" sz="2200" dirty="0">
              <a:solidFill>
                <a:schemeClr val="accent1"/>
              </a:solidFill>
              <a:ea typeface="Calibri" panose="020F0502020204030204" pitchFamily="34" charset="0"/>
            </a:endParaRPr>
          </a:p>
          <a:p>
            <a:pPr marL="0" lvl="0" indent="0" algn="just">
              <a:lnSpc>
                <a:spcPct val="115000"/>
              </a:lnSpc>
              <a:buNone/>
            </a:pPr>
            <a:r>
              <a:rPr lang="it-IT" sz="2200" b="1" dirty="0" smtClean="0">
                <a:solidFill>
                  <a:schemeClr val="accent1"/>
                </a:solidFill>
                <a:ea typeface="Calibri" panose="020F0502020204030204" pitchFamily="34" charset="0"/>
              </a:rPr>
              <a:t>RISORSE COMPLESSIVE </a:t>
            </a:r>
            <a:r>
              <a:rPr lang="it-IT" sz="2600" b="1" dirty="0" smtClean="0">
                <a:solidFill>
                  <a:schemeClr val="accent1"/>
                </a:solidFill>
                <a:ea typeface="Calibri" panose="020F0502020204030204" pitchFamily="34" charset="0"/>
              </a:rPr>
              <a:t>€ </a:t>
            </a:r>
            <a:r>
              <a:rPr lang="it-IT" sz="2600" b="1" dirty="0" smtClean="0">
                <a:solidFill>
                  <a:schemeClr val="accent1"/>
                </a:solidFill>
                <a:ea typeface="Calibri" panose="020F0502020204030204" pitchFamily="34" charset="0"/>
              </a:rPr>
              <a:t>400.000,00</a:t>
            </a:r>
            <a:endParaRPr lang="it-IT" sz="2600" dirty="0"/>
          </a:p>
        </p:txBody>
      </p:sp>
    </p:spTree>
    <p:extLst>
      <p:ext uri="{BB962C8B-B14F-4D97-AF65-F5344CB8AC3E}">
        <p14:creationId xmlns:p14="http://schemas.microsoft.com/office/powerpoint/2010/main" val="351522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706437"/>
          </a:xfrm>
        </p:spPr>
        <p:txBody>
          <a:bodyPr>
            <a:normAutofit fontScale="90000"/>
          </a:bodyPr>
          <a:lstStyle/>
          <a:p>
            <a:r>
              <a:rPr lang="it-IT" dirty="0">
                <a:solidFill>
                  <a:srgbClr val="C00000"/>
                </a:solidFill>
              </a:rPr>
              <a:t> </a:t>
            </a:r>
            <a:r>
              <a:rPr lang="it-IT" sz="2000" b="1" dirty="0">
                <a:solidFill>
                  <a:srgbClr val="C00000"/>
                </a:solidFill>
              </a:rPr>
              <a:t/>
            </a:r>
            <a:br>
              <a:rPr lang="it-IT" sz="2000" b="1" dirty="0">
                <a:solidFill>
                  <a:srgbClr val="C00000"/>
                </a:solidFill>
              </a:rPr>
            </a:br>
            <a:r>
              <a:rPr lang="it-IT" sz="2000" dirty="0">
                <a:solidFill>
                  <a:srgbClr val="C00000"/>
                </a:solidFill>
              </a:rPr>
              <a:t> 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4294967295"/>
          </p:nvPr>
        </p:nvSpPr>
        <p:spPr>
          <a:xfrm>
            <a:off x="1138804" y="1246541"/>
            <a:ext cx="10240962" cy="525908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buNone/>
            </a:pPr>
            <a:r>
              <a:rPr lang="it-IT" sz="2000" b="1" dirty="0" smtClean="0">
                <a:solidFill>
                  <a:schemeClr val="accent1"/>
                </a:solidFill>
                <a:latin typeface="Calibri"/>
              </a:rPr>
              <a:t>TIPOLOGIA DI INTERVENTO:</a:t>
            </a:r>
            <a:endParaRPr lang="it-IT" sz="2000" b="1" dirty="0">
              <a:solidFill>
                <a:schemeClr val="accent1"/>
              </a:solidFill>
              <a:latin typeface="Calibri"/>
              <a:cs typeface="Calibri"/>
            </a:endParaRPr>
          </a:p>
          <a:p>
            <a:pPr marL="0" indent="0" algn="just">
              <a:buNone/>
            </a:pPr>
            <a:r>
              <a:rPr lang="it-IT" sz="1900" dirty="0" smtClean="0">
                <a:solidFill>
                  <a:schemeClr val="accent1"/>
                </a:solidFill>
                <a:latin typeface="Calibri"/>
              </a:rPr>
              <a:t>Sostenere </a:t>
            </a:r>
            <a:r>
              <a:rPr lang="it-IT" sz="1900" dirty="0">
                <a:solidFill>
                  <a:schemeClr val="accent1"/>
                </a:solidFill>
                <a:latin typeface="Calibri"/>
              </a:rPr>
              <a:t>nuclei familiari in locazione sul libero mercato (compreso canone concordato) o in alloggi </a:t>
            </a:r>
            <a:r>
              <a:rPr lang="it-IT" sz="1900" dirty="0" smtClean="0">
                <a:solidFill>
                  <a:schemeClr val="accent1"/>
                </a:solidFill>
                <a:latin typeface="Calibri"/>
              </a:rPr>
              <a:t>ex E.R.P. a canone moderato</a:t>
            </a:r>
            <a:r>
              <a:rPr lang="it-IT" sz="1900" dirty="0" smtClean="0">
                <a:solidFill>
                  <a:schemeClr val="accent1"/>
                </a:solidFill>
                <a:latin typeface="Calibri"/>
              </a:rPr>
              <a:t> </a:t>
            </a:r>
            <a:r>
              <a:rPr lang="it-IT" sz="1900" dirty="0">
                <a:solidFill>
                  <a:schemeClr val="accent1"/>
                </a:solidFill>
                <a:latin typeface="Calibri"/>
              </a:rPr>
              <a:t>che non abbiano </a:t>
            </a:r>
            <a:r>
              <a:rPr lang="it-IT" sz="1900" dirty="0" smtClean="0">
                <a:solidFill>
                  <a:schemeClr val="accent1"/>
                </a:solidFill>
                <a:latin typeface="Calibri"/>
              </a:rPr>
              <a:t>uno </a:t>
            </a:r>
            <a:r>
              <a:rPr lang="it-IT" sz="1900" dirty="0">
                <a:solidFill>
                  <a:schemeClr val="accent1"/>
                </a:solidFill>
                <a:latin typeface="Calibri"/>
              </a:rPr>
              <a:t>sfratto in corso, in difficoltà a pagare il canone di locazione a causa di una contrazione del </a:t>
            </a:r>
            <a:r>
              <a:rPr lang="it-IT" sz="1900" dirty="0" smtClean="0">
                <a:solidFill>
                  <a:schemeClr val="accent1"/>
                </a:solidFill>
                <a:latin typeface="Calibri"/>
              </a:rPr>
              <a:t>reddito.</a:t>
            </a:r>
          </a:p>
          <a:p>
            <a:pPr marL="0" indent="0" algn="just">
              <a:buNone/>
            </a:pPr>
            <a:r>
              <a:rPr lang="it-IT" sz="1900" dirty="0" smtClean="0">
                <a:solidFill>
                  <a:schemeClr val="accent1"/>
                </a:solidFill>
              </a:rPr>
              <a:t>L’erogazione dei </a:t>
            </a:r>
            <a:r>
              <a:rPr lang="it-IT" sz="1900" dirty="0">
                <a:solidFill>
                  <a:schemeClr val="accent1"/>
                </a:solidFill>
              </a:rPr>
              <a:t>contributi economici </a:t>
            </a:r>
            <a:r>
              <a:rPr lang="it-IT" sz="1900" dirty="0" smtClean="0">
                <a:solidFill>
                  <a:schemeClr val="accent1"/>
                </a:solidFill>
              </a:rPr>
              <a:t>avverrà direttamente </a:t>
            </a:r>
            <a:r>
              <a:rPr lang="it-IT" sz="1900" dirty="0">
                <a:solidFill>
                  <a:schemeClr val="accent1"/>
                </a:solidFill>
              </a:rPr>
              <a:t>al proprietario dell’unità immobiliare locata a fronte di un impegno a non avviare procedure di </a:t>
            </a:r>
            <a:r>
              <a:rPr lang="it-IT" sz="1900" dirty="0" smtClean="0">
                <a:solidFill>
                  <a:schemeClr val="accent1"/>
                </a:solidFill>
              </a:rPr>
              <a:t>sfratto per almeno 4 mesi.</a:t>
            </a:r>
          </a:p>
          <a:p>
            <a:pPr marL="0" indent="0" algn="just">
              <a:buNone/>
            </a:pPr>
            <a:r>
              <a:rPr lang="it-IT" sz="1900" dirty="0" smtClean="0">
                <a:solidFill>
                  <a:schemeClr val="accent1"/>
                </a:solidFill>
                <a:latin typeface="Calibri"/>
                <a:cs typeface="Calibri"/>
              </a:rPr>
              <a:t>A seguito di pubblicazione di specifico avviso sono state presentate n. 1137 domande, attualmente sottoposte a controlli. Si intende garantire la copertura di almeno n. 3 mensilità del canone di locazione.</a:t>
            </a:r>
            <a:endParaRPr lang="it-IT" sz="1900" dirty="0">
              <a:solidFill>
                <a:schemeClr val="accent1"/>
              </a:solidFill>
              <a:latin typeface="Calibri"/>
              <a:cs typeface="Calibri"/>
            </a:endParaRPr>
          </a:p>
          <a:p>
            <a:pPr marL="0" indent="0" algn="just">
              <a:buNone/>
            </a:pPr>
            <a:r>
              <a:rPr lang="it-IT" sz="1600" b="1" dirty="0" smtClean="0">
                <a:solidFill>
                  <a:schemeClr val="accent1"/>
                </a:solidFill>
                <a:ea typeface="Calibri" panose="020F0502020204030204" pitchFamily="34" charset="0"/>
              </a:rPr>
              <a:t>RISORSE COMPLESSIVE </a:t>
            </a:r>
            <a:endParaRPr lang="it-IT" sz="1600" b="1" dirty="0" smtClean="0">
              <a:solidFill>
                <a:schemeClr val="accent1"/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it-IT" sz="2600" b="1" dirty="0" smtClean="0">
                <a:solidFill>
                  <a:schemeClr val="accent1"/>
                </a:solidFill>
                <a:ea typeface="Calibri" panose="020F0502020204030204" pitchFamily="34" charset="0"/>
              </a:rPr>
              <a:t>€  </a:t>
            </a:r>
            <a:r>
              <a:rPr lang="it-IT" sz="2600" b="1" dirty="0">
                <a:solidFill>
                  <a:schemeClr val="accent1"/>
                </a:solidFill>
                <a:ea typeface="Calibri" panose="020F0502020204030204" pitchFamily="34" charset="0"/>
              </a:rPr>
              <a:t>445.000,00 </a:t>
            </a:r>
            <a:r>
              <a:rPr lang="it-IT" sz="1900" b="1" dirty="0">
                <a:solidFill>
                  <a:schemeClr val="accent1"/>
                </a:solidFill>
                <a:ea typeface="Calibri" panose="020F0502020204030204" pitchFamily="34" charset="0"/>
              </a:rPr>
              <a:t>(fondi emergenza Covid-19) </a:t>
            </a:r>
            <a:r>
              <a:rPr lang="it-IT" sz="1900" dirty="0">
                <a:solidFill>
                  <a:schemeClr val="accent1"/>
                </a:solidFill>
                <a:ea typeface="Calibri" panose="020F0502020204030204" pitchFamily="34" charset="0"/>
              </a:rPr>
              <a:t>che si sommano agli</a:t>
            </a:r>
          </a:p>
          <a:p>
            <a:pPr lvl="0" algn="just">
              <a:lnSpc>
                <a:spcPct val="115000"/>
              </a:lnSpc>
            </a:pPr>
            <a:r>
              <a:rPr lang="it-IT" sz="1900" dirty="0" smtClean="0">
                <a:solidFill>
                  <a:schemeClr val="accent1"/>
                </a:solidFill>
                <a:ea typeface="Calibri" panose="020F0502020204030204" pitchFamily="34" charset="0"/>
              </a:rPr>
              <a:t>€ 891.951,95 (risorse regionali) destinati al sostegno al mantenimento dell’alloggio in locazione anche a seguito delle difficoltà economiche derivanti dal Covid-19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it-IT" sz="2000" u="sng" dirty="0" smtClean="0">
                <a:solidFill>
                  <a:schemeClr val="accent1"/>
                </a:solidFill>
                <a:ea typeface="Calibri" panose="020F0502020204030204" pitchFamily="34" charset="0"/>
              </a:rPr>
              <a:t>Con </a:t>
            </a:r>
            <a:r>
              <a:rPr lang="it-IT" sz="2000" u="sng" dirty="0" smtClean="0">
                <a:solidFill>
                  <a:schemeClr val="accent1"/>
                </a:solidFill>
                <a:ea typeface="Calibri" panose="020F0502020204030204" pitchFamily="34" charset="0"/>
              </a:rPr>
              <a:t>D.G.R 5324/21 è stata definita la Misura Unica 2022 e sono stati destinati fondi al Comune di Brescia per complessivi € </a:t>
            </a:r>
            <a:r>
              <a:rPr lang="it-IT" sz="2000" u="sng" dirty="0" smtClean="0">
                <a:solidFill>
                  <a:schemeClr val="accent1"/>
                </a:solidFill>
                <a:ea typeface="Calibri" panose="020F0502020204030204" pitchFamily="34" charset="0"/>
              </a:rPr>
              <a:t>672.551,00</a:t>
            </a:r>
            <a:endParaRPr lang="it-IT" sz="2000" dirty="0">
              <a:solidFill>
                <a:schemeClr val="accent1"/>
              </a:solidFill>
              <a:ea typeface="Calibri" panose="020F0502020204030204" pitchFamily="34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endParaRPr lang="it-IT" sz="2000" dirty="0">
              <a:solidFill>
                <a:schemeClr val="accent1"/>
              </a:solidFill>
              <a:ea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000" dirty="0">
              <a:latin typeface="Calibri"/>
              <a:cs typeface="Calibri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="" xmlns:a16="http://schemas.microsoft.com/office/drawing/2014/main" id="{4CB3C242-D724-4CAA-BDEC-459986660E65}"/>
              </a:ext>
            </a:extLst>
          </p:cNvPr>
          <p:cNvSpPr txBox="1"/>
          <p:nvPr/>
        </p:nvSpPr>
        <p:spPr>
          <a:xfrm>
            <a:off x="955222" y="137407"/>
            <a:ext cx="10608127" cy="1015661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latinLnBrk="1" hangingPunct="0"/>
            <a:r>
              <a:rPr lang="it-IT" sz="3000" b="1" dirty="0">
                <a:solidFill>
                  <a:schemeClr val="bg1"/>
                </a:solidFill>
                <a:latin typeface="Calibri Light"/>
                <a:cs typeface="Calibri Light"/>
              </a:rPr>
              <a:t>MISURA UNICA​ PER IL SOSTEGNO DEI NUCLEI FAMILIARI</a:t>
            </a:r>
            <a:br>
              <a:rPr lang="it-IT" sz="3000" b="1" dirty="0">
                <a:solidFill>
                  <a:schemeClr val="bg1"/>
                </a:solidFill>
                <a:latin typeface="Calibri Light"/>
                <a:cs typeface="Calibri Light"/>
              </a:rPr>
            </a:br>
            <a:r>
              <a:rPr lang="it-IT" sz="3000" b="1" dirty="0">
                <a:solidFill>
                  <a:schemeClr val="bg1"/>
                </a:solidFill>
                <a:latin typeface="Calibri Light"/>
                <a:cs typeface="Calibri Light"/>
              </a:rPr>
              <a:t> IN DIFFICOLTA' A PAGARE IL CANONE DI LOCAZIONE</a:t>
            </a:r>
            <a:endParaRPr lang="it-IT" sz="3000" b="1" i="0" dirty="0">
              <a:solidFill>
                <a:schemeClr val="bg1"/>
              </a:solidFill>
              <a:latin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696761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64AC6F51-DB8F-44D4-A894-EE042BA12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494" y="258545"/>
            <a:ext cx="10515600" cy="1182608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it-IT" sz="3300" b="1" dirty="0">
                <a:solidFill>
                  <a:schemeClr val="bg1"/>
                </a:solidFill>
                <a:cs typeface="Calibri Light"/>
              </a:rPr>
              <a:t>MANTENIMENTO DELL’ABITAZIONE IN </a:t>
            </a:r>
            <a:r>
              <a:rPr lang="it-IT" sz="3300" b="1" dirty="0" smtClean="0">
                <a:solidFill>
                  <a:schemeClr val="bg1"/>
                </a:solidFill>
                <a:cs typeface="Calibri Light"/>
              </a:rPr>
              <a:t>LOCAZIONE </a:t>
            </a:r>
            <a:br>
              <a:rPr lang="it-IT" sz="3300" b="1" dirty="0" smtClean="0">
                <a:solidFill>
                  <a:schemeClr val="bg1"/>
                </a:solidFill>
                <a:cs typeface="Calibri Light"/>
              </a:rPr>
            </a:br>
            <a:r>
              <a:rPr lang="it-IT" sz="3300" b="1" dirty="0" smtClean="0">
                <a:solidFill>
                  <a:schemeClr val="bg1"/>
                </a:solidFill>
                <a:cs typeface="Calibri Light"/>
              </a:rPr>
              <a:t>A FAVORE DEI PERCETTORI DI PENSIONE</a:t>
            </a:r>
            <a:endParaRPr lang="it-IT" sz="3600" b="1" dirty="0">
              <a:solidFill>
                <a:schemeClr val="bg1"/>
              </a:solidFill>
              <a:cs typeface="Calibri Light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02890B9B-65D0-440D-A5DE-0F5102A1CD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8872" y="1688962"/>
            <a:ext cx="10501222" cy="468174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lvl="0" indent="0" algn="just">
              <a:lnSpc>
                <a:spcPct val="115000"/>
              </a:lnSpc>
              <a:buNone/>
            </a:pPr>
            <a:r>
              <a:rPr lang="it-IT" sz="2200" b="1" dirty="0" smtClean="0">
                <a:solidFill>
                  <a:schemeClr val="accent1"/>
                </a:solidFill>
                <a:ea typeface="Calibri" panose="020F0502020204030204" pitchFamily="34" charset="0"/>
              </a:rPr>
              <a:t>TIPOLOGIA DI INTERVENTO:</a:t>
            </a:r>
          </a:p>
          <a:p>
            <a:pPr marL="0" indent="0" algn="just">
              <a:buNone/>
            </a:pPr>
            <a:r>
              <a:rPr lang="it-IT" sz="2200" dirty="0">
                <a:solidFill>
                  <a:schemeClr val="accent1"/>
                </a:solidFill>
              </a:rPr>
              <a:t>Sostenere nuclei familiari in locazione sul libero mercato (compreso canone concordato) o in alloggi definiti </a:t>
            </a:r>
            <a:r>
              <a:rPr lang="it-IT" sz="2200" dirty="0">
                <a:solidFill>
                  <a:schemeClr val="accent1"/>
                </a:solidFill>
              </a:rPr>
              <a:t>ex E.R.P. a canone moderato </a:t>
            </a:r>
            <a:r>
              <a:rPr lang="it-IT" sz="2200" dirty="0" smtClean="0">
                <a:solidFill>
                  <a:schemeClr val="accent1"/>
                </a:solidFill>
              </a:rPr>
              <a:t>che </a:t>
            </a:r>
            <a:r>
              <a:rPr lang="it-IT" sz="2200" dirty="0">
                <a:solidFill>
                  <a:schemeClr val="accent1"/>
                </a:solidFill>
              </a:rPr>
              <a:t>non abbiano avuto uno sfratto in </a:t>
            </a:r>
            <a:r>
              <a:rPr lang="it-IT" sz="2200" dirty="0" smtClean="0">
                <a:solidFill>
                  <a:schemeClr val="accent1"/>
                </a:solidFill>
              </a:rPr>
              <a:t>corso, il cui reddito provenga esclusivamente da pensione da lavoro / di vecchiaia / di anzianità e/o pensioni assimilabili.</a:t>
            </a:r>
            <a:endParaRPr lang="it-IT" sz="2200" dirty="0">
              <a:solidFill>
                <a:schemeClr val="accent1"/>
              </a:solidFill>
            </a:endParaRPr>
          </a:p>
          <a:p>
            <a:pPr marL="0" indent="0" algn="just">
              <a:buNone/>
            </a:pPr>
            <a:r>
              <a:rPr lang="it-IT" sz="2200" dirty="0">
                <a:solidFill>
                  <a:schemeClr val="accent1"/>
                </a:solidFill>
              </a:rPr>
              <a:t>L’erogazione </a:t>
            </a:r>
            <a:r>
              <a:rPr lang="it-IT" sz="2200" dirty="0" smtClean="0">
                <a:solidFill>
                  <a:schemeClr val="accent1"/>
                </a:solidFill>
              </a:rPr>
              <a:t>dei </a:t>
            </a:r>
            <a:r>
              <a:rPr lang="it-IT" sz="2200" dirty="0">
                <a:solidFill>
                  <a:schemeClr val="accent1"/>
                </a:solidFill>
              </a:rPr>
              <a:t>contributi economici avverrà direttamente al proprietario dell’unità immobiliare locata a fronte di un impegno a non </a:t>
            </a:r>
            <a:r>
              <a:rPr lang="it-IT" sz="2200" dirty="0" smtClean="0">
                <a:solidFill>
                  <a:schemeClr val="accent1"/>
                </a:solidFill>
              </a:rPr>
              <a:t>aumentare il canone di locazione per 12 mesi o a rinnovare il contratto alle stesse condizioni se in scadenza.</a:t>
            </a:r>
            <a:endParaRPr lang="it-IT" sz="2200" dirty="0">
              <a:solidFill>
                <a:schemeClr val="accent1"/>
              </a:solidFill>
            </a:endParaRPr>
          </a:p>
          <a:p>
            <a:pPr marL="0" lvl="0" indent="0" algn="just">
              <a:lnSpc>
                <a:spcPct val="115000"/>
              </a:lnSpc>
              <a:buNone/>
            </a:pPr>
            <a:r>
              <a:rPr lang="it-IT" sz="2200" dirty="0" smtClean="0">
                <a:solidFill>
                  <a:schemeClr val="accent1"/>
                </a:solidFill>
                <a:ea typeface="Calibri" panose="020F0502020204030204" pitchFamily="34" charset="0"/>
              </a:rPr>
              <a:t>La raccolta delle domande inizierà presumibilmente entro la fine del mese di ottobre 2021.</a:t>
            </a:r>
          </a:p>
          <a:p>
            <a:pPr marL="0" lvl="0" indent="0" algn="just">
              <a:lnSpc>
                <a:spcPct val="115000"/>
              </a:lnSpc>
              <a:buNone/>
            </a:pPr>
            <a:endParaRPr lang="it-IT" sz="2200" b="1" dirty="0" smtClean="0">
              <a:solidFill>
                <a:schemeClr val="accent1"/>
              </a:solidFill>
              <a:ea typeface="Calibri" panose="020F0502020204030204" pitchFamily="34" charset="0"/>
            </a:endParaRPr>
          </a:p>
          <a:p>
            <a:pPr marL="0" lvl="0" indent="0" algn="just">
              <a:lnSpc>
                <a:spcPct val="115000"/>
              </a:lnSpc>
              <a:buNone/>
            </a:pPr>
            <a:r>
              <a:rPr lang="it-IT" sz="2200" b="1" dirty="0" smtClean="0">
                <a:solidFill>
                  <a:schemeClr val="accent1"/>
                </a:solidFill>
                <a:ea typeface="Calibri" panose="020F0502020204030204" pitchFamily="34" charset="0"/>
              </a:rPr>
              <a:t>RISORSE COMPLESSIVE </a:t>
            </a:r>
            <a:r>
              <a:rPr lang="it-IT" sz="2600" b="1" dirty="0" smtClean="0">
                <a:solidFill>
                  <a:schemeClr val="accent1"/>
                </a:solidFill>
                <a:ea typeface="Calibri" panose="020F0502020204030204" pitchFamily="34" charset="0"/>
              </a:rPr>
              <a:t>€ </a:t>
            </a:r>
            <a:r>
              <a:rPr lang="it-IT" sz="2600" b="1" dirty="0" smtClean="0">
                <a:solidFill>
                  <a:schemeClr val="accent1"/>
                </a:solidFill>
                <a:ea typeface="Calibri" panose="020F0502020204030204" pitchFamily="34" charset="0"/>
              </a:rPr>
              <a:t>250.000,00</a:t>
            </a:r>
            <a:endParaRPr lang="it-IT" sz="2600" dirty="0"/>
          </a:p>
        </p:txBody>
      </p:sp>
    </p:spTree>
    <p:extLst>
      <p:ext uri="{BB962C8B-B14F-4D97-AF65-F5344CB8AC3E}">
        <p14:creationId xmlns:p14="http://schemas.microsoft.com/office/powerpoint/2010/main" val="39111033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706437"/>
          </a:xfrm>
        </p:spPr>
        <p:txBody>
          <a:bodyPr>
            <a:normAutofit fontScale="90000"/>
          </a:bodyPr>
          <a:lstStyle/>
          <a:p>
            <a:r>
              <a:rPr lang="it-IT" dirty="0">
                <a:solidFill>
                  <a:srgbClr val="C00000"/>
                </a:solidFill>
              </a:rPr>
              <a:t> </a:t>
            </a:r>
            <a:r>
              <a:rPr lang="it-IT" sz="2000" b="1" dirty="0">
                <a:solidFill>
                  <a:srgbClr val="C00000"/>
                </a:solidFill>
              </a:rPr>
              <a:t/>
            </a:r>
            <a:br>
              <a:rPr lang="it-IT" sz="2000" b="1" dirty="0">
                <a:solidFill>
                  <a:srgbClr val="C00000"/>
                </a:solidFill>
              </a:rPr>
            </a:br>
            <a:r>
              <a:rPr lang="it-IT" sz="2000" dirty="0">
                <a:solidFill>
                  <a:srgbClr val="C00000"/>
                </a:solidFill>
              </a:rPr>
              <a:t> 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4294967295"/>
          </p:nvPr>
        </p:nvSpPr>
        <p:spPr>
          <a:xfrm>
            <a:off x="1210524" y="1117372"/>
            <a:ext cx="10240962" cy="560999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buNone/>
            </a:pPr>
            <a:r>
              <a:rPr lang="it-IT" sz="2000" b="1" dirty="0" smtClean="0">
                <a:solidFill>
                  <a:schemeClr val="accent1"/>
                </a:solidFill>
                <a:latin typeface="Calibri"/>
              </a:rPr>
              <a:t>TIPOLOGIA DI INTERVENTO:</a:t>
            </a:r>
            <a:endParaRPr lang="it-IT" sz="2000" b="1" dirty="0">
              <a:solidFill>
                <a:schemeClr val="accent1"/>
              </a:solidFill>
              <a:latin typeface="Calibri"/>
              <a:cs typeface="Calibri"/>
            </a:endParaRPr>
          </a:p>
          <a:p>
            <a:pPr marL="0" indent="0" algn="just">
              <a:buNone/>
            </a:pPr>
            <a:r>
              <a:rPr lang="it-IT" sz="2000" dirty="0">
                <a:solidFill>
                  <a:schemeClr val="accent1"/>
                </a:solidFill>
              </a:rPr>
              <a:t>P</a:t>
            </a:r>
            <a:r>
              <a:rPr lang="it-IT" sz="2000" dirty="0" smtClean="0">
                <a:solidFill>
                  <a:schemeClr val="accent1"/>
                </a:solidFill>
              </a:rPr>
              <a:t>revenire</a:t>
            </a:r>
            <a:r>
              <a:rPr lang="it-IT" sz="2000" dirty="0">
                <a:solidFill>
                  <a:schemeClr val="accent1"/>
                </a:solidFill>
              </a:rPr>
              <a:t>, interrompere e graduare le procedure di sfratto nel </a:t>
            </a:r>
            <a:r>
              <a:rPr lang="it-IT" sz="2000" dirty="0" smtClean="0">
                <a:solidFill>
                  <a:schemeClr val="accent1"/>
                </a:solidFill>
              </a:rPr>
              <a:t>mercato privato </a:t>
            </a:r>
            <a:r>
              <a:rPr lang="it-IT" sz="2000" dirty="0">
                <a:solidFill>
                  <a:schemeClr val="accent1"/>
                </a:solidFill>
              </a:rPr>
              <a:t>delle </a:t>
            </a:r>
            <a:r>
              <a:rPr lang="it-IT" sz="2000" dirty="0" smtClean="0">
                <a:solidFill>
                  <a:schemeClr val="accent1"/>
                </a:solidFill>
              </a:rPr>
              <a:t>locazioni, </a:t>
            </a:r>
            <a:r>
              <a:rPr lang="it-IT" sz="2000" dirty="0">
                <a:solidFill>
                  <a:schemeClr val="accent1"/>
                </a:solidFill>
              </a:rPr>
              <a:t>dovute a morosità </a:t>
            </a:r>
            <a:r>
              <a:rPr lang="it-IT" sz="2000" dirty="0" smtClean="0">
                <a:solidFill>
                  <a:schemeClr val="accent1"/>
                </a:solidFill>
              </a:rPr>
              <a:t>incolpevole.</a:t>
            </a:r>
            <a:endParaRPr lang="it-IT" sz="2000" dirty="0">
              <a:solidFill>
                <a:schemeClr val="accent1"/>
              </a:solidFill>
            </a:endParaRPr>
          </a:p>
          <a:p>
            <a:pPr marL="0" lvl="0" indent="0" algn="just">
              <a:buNone/>
            </a:pPr>
            <a:r>
              <a:rPr lang="it-IT" sz="2000" dirty="0" smtClean="0">
                <a:solidFill>
                  <a:schemeClr val="accent1"/>
                </a:solidFill>
              </a:rPr>
              <a:t>Graduare</a:t>
            </a:r>
            <a:r>
              <a:rPr lang="it-IT" sz="2000" b="1" dirty="0" smtClean="0">
                <a:solidFill>
                  <a:schemeClr val="accent1"/>
                </a:solidFill>
              </a:rPr>
              <a:t> </a:t>
            </a:r>
            <a:r>
              <a:rPr lang="it-IT" sz="2000" dirty="0">
                <a:solidFill>
                  <a:schemeClr val="accent1"/>
                </a:solidFill>
              </a:rPr>
              <a:t>le procedure di sfratto nell’ambito delle aste immobiliari o per finita </a:t>
            </a:r>
            <a:r>
              <a:rPr lang="it-IT" sz="2000" dirty="0" smtClean="0">
                <a:solidFill>
                  <a:schemeClr val="accent1"/>
                </a:solidFill>
              </a:rPr>
              <a:t>locazione.</a:t>
            </a:r>
          </a:p>
          <a:p>
            <a:pPr marL="0" lvl="0" indent="0" algn="just">
              <a:buNone/>
            </a:pPr>
            <a:r>
              <a:rPr lang="it-IT" sz="2000" dirty="0">
                <a:solidFill>
                  <a:schemeClr val="accent1"/>
                </a:solidFill>
              </a:rPr>
              <a:t>I</a:t>
            </a:r>
            <a:r>
              <a:rPr lang="it-IT" sz="2000" dirty="0" smtClean="0">
                <a:solidFill>
                  <a:schemeClr val="accent1"/>
                </a:solidFill>
              </a:rPr>
              <a:t>ncentivare </a:t>
            </a:r>
            <a:r>
              <a:rPr lang="it-IT" sz="2000" dirty="0">
                <a:solidFill>
                  <a:schemeClr val="accent1"/>
                </a:solidFill>
              </a:rPr>
              <a:t>il passaggio a contratti di locazione a canone concordato e calmierato.</a:t>
            </a:r>
          </a:p>
          <a:p>
            <a:pPr marL="0" indent="0" algn="just">
              <a:buNone/>
            </a:pPr>
            <a:endParaRPr lang="it-IT" sz="1600" b="1" dirty="0">
              <a:solidFill>
                <a:schemeClr val="accent1"/>
              </a:solidFill>
              <a:ea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1800" b="1" dirty="0" smtClean="0">
                <a:solidFill>
                  <a:schemeClr val="accent1"/>
                </a:solidFill>
                <a:ea typeface="Calibri" panose="020F0502020204030204" pitchFamily="34" charset="0"/>
              </a:rPr>
              <a:t>RISORSE COMPLESSIVE </a:t>
            </a:r>
            <a:endParaRPr lang="it-IT" sz="1800" b="1" dirty="0">
              <a:solidFill>
                <a:schemeClr val="accent1"/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it-IT" sz="2600" b="1" dirty="0">
                <a:solidFill>
                  <a:schemeClr val="accent1"/>
                </a:solidFill>
                <a:ea typeface="Calibri" panose="020F0502020204030204" pitchFamily="34" charset="0"/>
              </a:rPr>
              <a:t>€ 100.000,00 </a:t>
            </a:r>
            <a:r>
              <a:rPr lang="it-IT" sz="2000" b="1" dirty="0">
                <a:solidFill>
                  <a:schemeClr val="accent1"/>
                </a:solidFill>
                <a:ea typeface="Calibri" panose="020F0502020204030204" pitchFamily="34" charset="0"/>
              </a:rPr>
              <a:t>(fondi emergenza Covid-19) </a:t>
            </a:r>
            <a:r>
              <a:rPr lang="it-IT" sz="2000" b="1" dirty="0" smtClean="0">
                <a:solidFill>
                  <a:schemeClr val="accent1"/>
                </a:solidFill>
                <a:ea typeface="Calibri" panose="020F0502020204030204" pitchFamily="34" charset="0"/>
              </a:rPr>
              <a:t>che si sommano agli</a:t>
            </a:r>
            <a:endParaRPr lang="it-IT" sz="2000" b="1" dirty="0" smtClean="0">
              <a:solidFill>
                <a:schemeClr val="accent1"/>
              </a:solidFill>
              <a:ea typeface="Calibri" panose="020F0502020204030204" pitchFamily="34" charset="0"/>
            </a:endParaRPr>
          </a:p>
          <a:p>
            <a:pPr lvl="0" algn="just">
              <a:lnSpc>
                <a:spcPct val="115000"/>
              </a:lnSpc>
            </a:pPr>
            <a:r>
              <a:rPr lang="it-IT" sz="2000" b="1" dirty="0" smtClean="0">
                <a:solidFill>
                  <a:schemeClr val="accent1"/>
                </a:solidFill>
                <a:ea typeface="Calibri" panose="020F0502020204030204" pitchFamily="34" charset="0"/>
              </a:rPr>
              <a:t>€ </a:t>
            </a:r>
            <a:r>
              <a:rPr lang="it-IT" sz="2000" b="1" dirty="0" smtClean="0">
                <a:solidFill>
                  <a:schemeClr val="accent1"/>
                </a:solidFill>
                <a:ea typeface="Calibri" panose="020F0502020204030204" pitchFamily="34" charset="0"/>
              </a:rPr>
              <a:t>100.000,00 (risorse regionali</a:t>
            </a:r>
            <a:r>
              <a:rPr lang="it-IT" sz="2000" b="1" dirty="0" smtClean="0">
                <a:solidFill>
                  <a:schemeClr val="accent1"/>
                </a:solidFill>
                <a:ea typeface="Calibri" panose="020F0502020204030204" pitchFamily="34" charset="0"/>
              </a:rPr>
              <a:t>)</a:t>
            </a:r>
            <a:endParaRPr lang="it-IT" sz="2000" dirty="0" smtClean="0">
              <a:solidFill>
                <a:schemeClr val="accent1"/>
              </a:solidFill>
              <a:ea typeface="Calibri" panose="020F0502020204030204" pitchFamily="34" charset="0"/>
            </a:endParaRPr>
          </a:p>
          <a:p>
            <a:pPr lvl="0" algn="just">
              <a:lnSpc>
                <a:spcPct val="115000"/>
              </a:lnSpc>
            </a:pPr>
            <a:r>
              <a:rPr lang="it-IT" sz="2000" b="1" dirty="0" smtClean="0">
                <a:solidFill>
                  <a:schemeClr val="accent1"/>
                </a:solidFill>
                <a:ea typeface="Calibri" panose="020F0502020204030204" pitchFamily="34" charset="0"/>
              </a:rPr>
              <a:t>€ 105.000,00 (risorse comunali)</a:t>
            </a:r>
            <a:r>
              <a:rPr lang="it-IT" sz="2000" dirty="0" smtClean="0">
                <a:solidFill>
                  <a:schemeClr val="accent1"/>
                </a:solidFill>
                <a:ea typeface="Calibri" panose="020F0502020204030204" pitchFamily="34" charset="0"/>
              </a:rPr>
              <a:t> </a:t>
            </a:r>
            <a:endParaRPr lang="it-IT" sz="2000" dirty="0" smtClean="0">
              <a:solidFill>
                <a:schemeClr val="accent1"/>
              </a:solidFill>
              <a:ea typeface="Calibri" panose="020F0502020204030204" pitchFamily="34" charset="0"/>
            </a:endParaRPr>
          </a:p>
          <a:p>
            <a:pPr marL="0" lvl="0" indent="0" algn="just">
              <a:lnSpc>
                <a:spcPct val="115000"/>
              </a:lnSpc>
              <a:buNone/>
            </a:pPr>
            <a:r>
              <a:rPr lang="it-IT" sz="2000" u="sng" dirty="0" smtClean="0">
                <a:solidFill>
                  <a:schemeClr val="accent1"/>
                </a:solidFill>
                <a:ea typeface="Calibri" panose="020F0502020204030204" pitchFamily="34" charset="0"/>
              </a:rPr>
              <a:t>Per </a:t>
            </a:r>
            <a:r>
              <a:rPr lang="it-IT" sz="2000" u="sng" dirty="0" smtClean="0">
                <a:solidFill>
                  <a:schemeClr val="accent1"/>
                </a:solidFill>
                <a:ea typeface="Calibri" panose="020F0502020204030204" pitchFamily="34" charset="0"/>
              </a:rPr>
              <a:t>il contrasto alla morosità incolpevole ed a seguito dello sblocco degli sfratti, il Governo ha programmato di destinare 9 milioni di Euro a favore dei Comuni ad alta densità abitativa</a:t>
            </a:r>
            <a:r>
              <a:rPr lang="it-IT" sz="2000" dirty="0" smtClean="0">
                <a:solidFill>
                  <a:schemeClr val="accent1"/>
                </a:solidFill>
                <a:ea typeface="Calibri" panose="020F0502020204030204" pitchFamily="34" charset="0"/>
              </a:rPr>
              <a:t>.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it-IT" sz="2000" u="sng" dirty="0" smtClean="0">
                <a:solidFill>
                  <a:schemeClr val="accent1"/>
                </a:solidFill>
                <a:ea typeface="Calibri" panose="020F0502020204030204" pitchFamily="34" charset="0"/>
              </a:rPr>
              <a:t>E’ attesa la pubblicazione della D.G.R. indicante il riparto dei  fondi</a:t>
            </a:r>
            <a:r>
              <a:rPr lang="it-IT" sz="2000" dirty="0" smtClean="0">
                <a:solidFill>
                  <a:schemeClr val="accent1"/>
                </a:solidFill>
                <a:ea typeface="Calibri" panose="020F0502020204030204" pitchFamily="34" charset="0"/>
              </a:rPr>
              <a:t>.</a:t>
            </a:r>
          </a:p>
          <a:p>
            <a:pPr marL="0" indent="0" algn="just">
              <a:lnSpc>
                <a:spcPct val="115000"/>
              </a:lnSpc>
              <a:buNone/>
            </a:pPr>
            <a:endParaRPr lang="it-IT" sz="2000" dirty="0">
              <a:solidFill>
                <a:schemeClr val="accent1"/>
              </a:solidFill>
              <a:ea typeface="Calibri" panose="020F0502020204030204" pitchFamily="34" charset="0"/>
            </a:endParaRPr>
          </a:p>
          <a:p>
            <a:pPr algn="just">
              <a:buChar char="-"/>
            </a:pPr>
            <a:endParaRPr lang="it-IT" sz="2000" dirty="0">
              <a:latin typeface="Calibri"/>
              <a:cs typeface="Calibri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="" xmlns:a16="http://schemas.microsoft.com/office/drawing/2014/main" id="{4CB3C242-D724-4CAA-BDEC-459986660E65}"/>
              </a:ext>
            </a:extLst>
          </p:cNvPr>
          <p:cNvSpPr txBox="1"/>
          <p:nvPr/>
        </p:nvSpPr>
        <p:spPr>
          <a:xfrm>
            <a:off x="955224" y="410935"/>
            <a:ext cx="10608127" cy="615551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latinLnBrk="1" hangingPunct="0"/>
            <a:r>
              <a:rPr lang="it-IT" sz="3400" b="1" dirty="0" smtClean="0">
                <a:solidFill>
                  <a:schemeClr val="bg1"/>
                </a:solidFill>
                <a:latin typeface="Calibri Light"/>
                <a:cs typeface="Calibri Light"/>
              </a:rPr>
              <a:t>MISURE DI CONTENIMENTO DEGLI SFRATTI</a:t>
            </a:r>
            <a:endParaRPr lang="it-IT" sz="3400" b="1" i="0" dirty="0">
              <a:solidFill>
                <a:schemeClr val="bg1"/>
              </a:solidFill>
              <a:latin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7816341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64AC6F51-DB8F-44D4-A894-EE042BA12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494" y="258545"/>
            <a:ext cx="10515600" cy="1182608"/>
          </a:xfrm>
          <a:solidFill>
            <a:schemeClr val="accent6">
              <a:lumMod val="75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it-IT" sz="4800" b="1" dirty="0" smtClean="0">
                <a:solidFill>
                  <a:schemeClr val="bg1"/>
                </a:solidFill>
                <a:cs typeface="Calibri Light"/>
              </a:rPr>
              <a:t>ALTRI INTERVENTI</a:t>
            </a:r>
            <a:br>
              <a:rPr lang="it-IT" sz="4800" b="1" dirty="0" smtClean="0">
                <a:solidFill>
                  <a:schemeClr val="bg1"/>
                </a:solidFill>
                <a:cs typeface="Calibri Light"/>
              </a:rPr>
            </a:br>
            <a:r>
              <a:rPr lang="it-IT" sz="4800" b="1" dirty="0">
                <a:solidFill>
                  <a:schemeClr val="bg1"/>
                </a:solidFill>
                <a:cs typeface="Calibri Light"/>
              </a:rPr>
              <a:t>(</a:t>
            </a:r>
            <a:r>
              <a:rPr lang="it-IT" sz="4800" b="1" dirty="0" smtClean="0">
                <a:solidFill>
                  <a:schemeClr val="bg1"/>
                </a:solidFill>
                <a:cs typeface="Calibri Light"/>
              </a:rPr>
              <a:t>AGENZIA </a:t>
            </a:r>
            <a:r>
              <a:rPr lang="it-IT" sz="4800" b="1" dirty="0" smtClean="0">
                <a:solidFill>
                  <a:schemeClr val="bg1"/>
                </a:solidFill>
                <a:cs typeface="Calibri Light"/>
              </a:rPr>
              <a:t>PER LA </a:t>
            </a:r>
            <a:r>
              <a:rPr lang="it-IT" sz="4800" b="1" dirty="0" smtClean="0">
                <a:solidFill>
                  <a:schemeClr val="bg1"/>
                </a:solidFill>
                <a:cs typeface="Calibri Light"/>
              </a:rPr>
              <a:t>CASA)</a:t>
            </a:r>
            <a:endParaRPr lang="it-IT" sz="4800" b="1" dirty="0">
              <a:solidFill>
                <a:schemeClr val="bg1"/>
              </a:solidFill>
              <a:cs typeface="Calibri Light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02890B9B-65D0-440D-A5DE-0F5102A1CD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4494" y="1653103"/>
            <a:ext cx="10501222" cy="4954368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lvl="0" indent="0" algn="just">
              <a:lnSpc>
                <a:spcPct val="115000"/>
              </a:lnSpc>
              <a:buNone/>
            </a:pPr>
            <a:r>
              <a:rPr lang="it-IT" sz="2200" b="1" dirty="0" smtClean="0">
                <a:solidFill>
                  <a:schemeClr val="accent6">
                    <a:lumMod val="75000"/>
                  </a:schemeClr>
                </a:solidFill>
                <a:ea typeface="Calibri" panose="020F0502020204030204" pitchFamily="34" charset="0"/>
              </a:rPr>
              <a:t>TIPOLOGIA DI INTERVENTO:</a:t>
            </a:r>
          </a:p>
          <a:p>
            <a:pPr marL="0" lvl="0" indent="0" algn="just">
              <a:lnSpc>
                <a:spcPct val="110000"/>
              </a:lnSpc>
              <a:buNone/>
            </a:pPr>
            <a:r>
              <a:rPr lang="it-IT" sz="2200" dirty="0" smtClean="0">
                <a:solidFill>
                  <a:schemeClr val="accent6">
                    <a:lumMod val="75000"/>
                  </a:schemeClr>
                </a:solidFill>
              </a:rPr>
              <a:t>Gestione </a:t>
            </a:r>
            <a:r>
              <a:rPr lang="it-IT" sz="2200" dirty="0">
                <a:solidFill>
                  <a:schemeClr val="accent6">
                    <a:lumMod val="75000"/>
                  </a:schemeClr>
                </a:solidFill>
              </a:rPr>
              <a:t>di un servizio di mediazione abitativa, prevenzione </a:t>
            </a:r>
            <a:r>
              <a:rPr lang="it-IT" sz="2200" dirty="0" smtClean="0">
                <a:solidFill>
                  <a:schemeClr val="accent6">
                    <a:lumMod val="75000"/>
                  </a:schemeClr>
                </a:solidFill>
              </a:rPr>
              <a:t>dei </a:t>
            </a:r>
            <a:r>
              <a:rPr lang="it-IT" sz="2200" dirty="0">
                <a:solidFill>
                  <a:schemeClr val="accent6">
                    <a:lumMod val="75000"/>
                  </a:schemeClr>
                </a:solidFill>
              </a:rPr>
              <a:t>conflitti e situazioni di disagio abitativo, promozione dell’integrazione e dell’inclusione </a:t>
            </a:r>
            <a:r>
              <a:rPr lang="it-IT" sz="2200" dirty="0" smtClean="0">
                <a:solidFill>
                  <a:schemeClr val="accent6">
                    <a:lumMod val="75000"/>
                  </a:schemeClr>
                </a:solidFill>
              </a:rPr>
              <a:t>sociale.</a:t>
            </a:r>
            <a:endParaRPr lang="it-IT" sz="2200" dirty="0">
              <a:solidFill>
                <a:schemeClr val="accent6">
                  <a:lumMod val="75000"/>
                </a:schemeClr>
              </a:solidFill>
            </a:endParaRPr>
          </a:p>
          <a:p>
            <a:pPr marL="0" lvl="0" indent="0" algn="just">
              <a:lnSpc>
                <a:spcPct val="110000"/>
              </a:lnSpc>
              <a:buNone/>
            </a:pPr>
            <a:r>
              <a:rPr lang="it-IT" sz="2200" dirty="0">
                <a:solidFill>
                  <a:schemeClr val="accent6">
                    <a:lumMod val="75000"/>
                  </a:schemeClr>
                </a:solidFill>
              </a:rPr>
              <a:t>Gestione di un servizio informativo, di orientamento e di supporto per la ricerca di adeguate soluzioni abitative nel mercato immobiliare con contratti di locazione a canone concordato </a:t>
            </a:r>
            <a:r>
              <a:rPr lang="it-IT" sz="2200" dirty="0" smtClean="0">
                <a:solidFill>
                  <a:schemeClr val="accent6">
                    <a:lumMod val="75000"/>
                  </a:schemeClr>
                </a:solidFill>
              </a:rPr>
              <a:t>e </a:t>
            </a:r>
            <a:r>
              <a:rPr lang="it-IT" sz="2200" dirty="0">
                <a:solidFill>
                  <a:schemeClr val="accent6">
                    <a:lumMod val="75000"/>
                  </a:schemeClr>
                </a:solidFill>
              </a:rPr>
              <a:t>contratti temporanei di natura </a:t>
            </a:r>
            <a:r>
              <a:rPr lang="it-IT" sz="2200" dirty="0" smtClean="0">
                <a:solidFill>
                  <a:schemeClr val="accent6">
                    <a:lumMod val="75000"/>
                  </a:schemeClr>
                </a:solidFill>
              </a:rPr>
              <a:t>transitoria.</a:t>
            </a:r>
            <a:endParaRPr lang="it-IT" sz="2200" dirty="0">
              <a:solidFill>
                <a:schemeClr val="accent6">
                  <a:lumMod val="75000"/>
                </a:schemeClr>
              </a:solidFill>
            </a:endParaRPr>
          </a:p>
          <a:p>
            <a:pPr marL="0" lvl="0" indent="0" algn="just">
              <a:lnSpc>
                <a:spcPct val="110000"/>
              </a:lnSpc>
              <a:buNone/>
            </a:pPr>
            <a:r>
              <a:rPr lang="it-IT" sz="2200" dirty="0">
                <a:solidFill>
                  <a:schemeClr val="accent6">
                    <a:lumMod val="75000"/>
                  </a:schemeClr>
                </a:solidFill>
              </a:rPr>
              <a:t>Gestione di servizi di accompagnamento all’autonomia </a:t>
            </a:r>
            <a:r>
              <a:rPr lang="it-IT" sz="2200" dirty="0" smtClean="0">
                <a:solidFill>
                  <a:schemeClr val="accent6">
                    <a:lumMod val="75000"/>
                  </a:schemeClr>
                </a:solidFill>
              </a:rPr>
              <a:t>abitativa.</a:t>
            </a:r>
            <a:endParaRPr lang="it-IT" sz="2200" dirty="0">
              <a:solidFill>
                <a:schemeClr val="accent6">
                  <a:lumMod val="75000"/>
                </a:schemeClr>
              </a:solidFill>
            </a:endParaRPr>
          </a:p>
          <a:p>
            <a:pPr marL="0" lvl="0" indent="0" algn="just">
              <a:lnSpc>
                <a:spcPct val="110000"/>
              </a:lnSpc>
              <a:buNone/>
            </a:pPr>
            <a:r>
              <a:rPr lang="it-IT" sz="2200" dirty="0">
                <a:solidFill>
                  <a:schemeClr val="accent6">
                    <a:lumMod val="75000"/>
                  </a:schemeClr>
                </a:solidFill>
              </a:rPr>
              <a:t>Conoscenza del contesto immobiliare urbano privato e sociale disponibile alla locazione, formulazione di iniziative di sensibilizzazione e attivazione all’abitare e creazione di una partnership con i maggiori stakeholder nel settore abitativo privato e sociale.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000" dirty="0">
                <a:solidFill>
                  <a:schemeClr val="accent6">
                    <a:lumMod val="75000"/>
                  </a:schemeClr>
                </a:solidFill>
                <a:cs typeface="Calibri"/>
              </a:rPr>
              <a:t> </a:t>
            </a:r>
            <a:endParaRPr lang="it-IT" sz="2000" dirty="0" smtClean="0">
              <a:solidFill>
                <a:schemeClr val="accent6">
                  <a:lumMod val="75000"/>
                </a:schemeClr>
              </a:solidFill>
              <a:cs typeface="Calibri"/>
            </a:endParaRPr>
          </a:p>
          <a:p>
            <a:pPr marL="0" lvl="0" indent="0" algn="just">
              <a:lnSpc>
                <a:spcPct val="115000"/>
              </a:lnSpc>
              <a:buNone/>
            </a:pPr>
            <a:r>
              <a:rPr lang="it-IT" sz="2200" b="1" dirty="0" smtClean="0">
                <a:solidFill>
                  <a:schemeClr val="accent6">
                    <a:lumMod val="75000"/>
                  </a:schemeClr>
                </a:solidFill>
                <a:ea typeface="Calibri" panose="020F0502020204030204" pitchFamily="34" charset="0"/>
              </a:rPr>
              <a:t>RISORSE </a:t>
            </a:r>
            <a:r>
              <a:rPr lang="it-IT" sz="2200" b="1" dirty="0" smtClean="0">
                <a:solidFill>
                  <a:schemeClr val="accent6">
                    <a:lumMod val="75000"/>
                  </a:schemeClr>
                </a:solidFill>
                <a:ea typeface="Calibri" panose="020F0502020204030204" pitchFamily="34" charset="0"/>
              </a:rPr>
              <a:t>COMPLESSIVE € 350.000,00 </a:t>
            </a:r>
            <a:r>
              <a:rPr lang="it-IT" sz="1900" b="1" dirty="0" smtClean="0">
                <a:solidFill>
                  <a:schemeClr val="accent6">
                    <a:lumMod val="75000"/>
                  </a:schemeClr>
                </a:solidFill>
                <a:ea typeface="Calibri" panose="020F0502020204030204" pitchFamily="34" charset="0"/>
              </a:rPr>
              <a:t>(FONDO NAZIONALE PER LE POLITICHE MIGRATORIE + RISORSE COMUNALI)</a:t>
            </a:r>
            <a:endParaRPr lang="it-IT" sz="1900" b="1" dirty="0" smtClean="0">
              <a:solidFill>
                <a:schemeClr val="accent6">
                  <a:lumMod val="75000"/>
                </a:schemeClr>
              </a:solidFill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3171512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8B0247B464FDB4D86B73EF48C1FF34C" ma:contentTypeVersion="3" ma:contentTypeDescription="Creare un nuovo documento." ma:contentTypeScope="" ma:versionID="260d4b49f9941ae14e96c06e7f71693c">
  <xsd:schema xmlns:xsd="http://www.w3.org/2001/XMLSchema" xmlns:xs="http://www.w3.org/2001/XMLSchema" xmlns:p="http://schemas.microsoft.com/office/2006/metadata/properties" xmlns:ns1="http://schemas.microsoft.com/sharepoint/v3" xmlns:ns2="35b96fcf-59d8-438c-a4eb-2c1b88d1ea6b" targetNamespace="http://schemas.microsoft.com/office/2006/metadata/properties" ma:root="true" ma:fieldsID="50e43bd584ff421e9d032d9c79ab1fbd" ns1:_="" ns2:_="">
    <xsd:import namespace="http://schemas.microsoft.com/sharepoint/v3"/>
    <xsd:import namespace="35b96fcf-59d8-438c-a4eb-2c1b88d1ea6b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Data inizio pianificazione" ma:description="Data inizio pianificazione è una colonna del sito creata dalla funzionalità Pianificazione e usata per specificare la data e l'ora in cui la pagina apparirà per la prima volta ai visitatori del sito." ma:internalName="PublishingStartDate">
      <xsd:simpleType>
        <xsd:restriction base="dms:Unknown"/>
      </xsd:simpleType>
    </xsd:element>
    <xsd:element name="PublishingExpirationDate" ma:index="9" nillable="true" ma:displayName="Data fine pianificazione" ma:description="Data fine pianificazione è una colonna del sito creata dalla funzionalità Pubblicazione e usata per specificare la data e l'ora in cui la pagina non apparirà più ai visitatori del sito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b96fcf-59d8-438c-a4eb-2c1b88d1ea6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35b96fcf-59d8-438c-a4eb-2c1b88d1ea6b">
      <UserInfo>
        <DisplayName/>
        <AccountId xsi:nil="true"/>
        <AccountType/>
      </UserInfo>
    </SharedWithUsers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DB46FBD7-1EDF-4A30-90CB-00B3E99E7951}"/>
</file>

<file path=customXml/itemProps2.xml><?xml version="1.0" encoding="utf-8"?>
<ds:datastoreItem xmlns:ds="http://schemas.openxmlformats.org/officeDocument/2006/customXml" ds:itemID="{DC3F3668-0B9E-40B1-BB75-469E592AEEBC}"/>
</file>

<file path=customXml/itemProps3.xml><?xml version="1.0" encoding="utf-8"?>
<ds:datastoreItem xmlns:ds="http://schemas.openxmlformats.org/officeDocument/2006/customXml" ds:itemID="{2C04FC73-3C7A-4A10-8312-DD1BE4A81C21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</TotalTime>
  <Words>846</Words>
  <Application>Microsoft Office PowerPoint</Application>
  <PresentationFormat>Widescreen</PresentationFormat>
  <Paragraphs>72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Tema di Office</vt:lpstr>
      <vt:lpstr>Default</vt:lpstr>
      <vt:lpstr>Presentazione standard di PowerPoint</vt:lpstr>
      <vt:lpstr>POLITICHE ABITATIVE PER IL CONTENIMENTO DELL’EMERGENZA COVID-19</vt:lpstr>
      <vt:lpstr>  POLITICHE ABITATIVE PER IL CONTENIMENTO DELL’EMERGENZA COVID-19</vt:lpstr>
      <vt:lpstr>CONTRIBUTO DI SOLIDARIETA’ (SERVIZI ABITATIVI PUBBLICI)</vt:lpstr>
      <vt:lpstr>SOSTEGNO MOROSITA’  ASSEGNATARI ALLOGGI COMUNALI</vt:lpstr>
      <vt:lpstr>   </vt:lpstr>
      <vt:lpstr>MANTENIMENTO DELL’ABITAZIONE IN LOCAZIONE  A FAVORE DEI PERCETTORI DI PENSIONE</vt:lpstr>
      <vt:lpstr>   </vt:lpstr>
      <vt:lpstr>ALTRI INTERVENTI (AGENZIA PER LA CASA)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Gasparotti Achille</dc:creator>
  <cp:lastModifiedBy>Marelli Camillo</cp:lastModifiedBy>
  <cp:revision>718</cp:revision>
  <cp:lastPrinted>2021-09-06T08:35:16Z</cp:lastPrinted>
  <dcterms:created xsi:type="dcterms:W3CDTF">2021-09-03T12:40:10Z</dcterms:created>
  <dcterms:modified xsi:type="dcterms:W3CDTF">2021-10-08T11:19:05Z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0x01010068B0247B464FDB4D86B73EF48C1FF34C</vt:lpwstr>
  </property>
  <property fmtid="{D5CDD505-2E9C-101B-9397-08002B2CF9AE}" pid="3" name="Order">
    <vt:r8>101000</vt:r8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</Properties>
</file>